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ZsEpbkjn5KHxYAMjqMVAYA8QO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C121E7-BD65-49D8-9995-7BDB8E3D279E}">
  <a:tblStyle styleId="{32C121E7-BD65-49D8-9995-7BDB8E3D279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dk1">
              <a:alpha val="20000"/>
            </a:schemeClr>
          </a:solidFill>
        </a:fill>
      </a:tcStyle>
    </a:band1H>
    <a:band2H>
      <a:tcTxStyle/>
      <a:tcStyle>
        <a:tcBdr/>
      </a:tcStyle>
    </a:band2H>
    <a:band1V>
      <a:tcTxStyle/>
      <a:tcStyle>
        <a:tcBdr/>
        <a:fill>
          <a:solidFill>
            <a:schemeClr val="dk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dk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dk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312"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Arial"/>
                <a:ea typeface="Arial"/>
                <a:cs typeface="Arial"/>
                <a:sym typeface="Arial"/>
              </a:rPr>
              <a:t>‹Nr.›</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7" name="Google Shape;2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CH" sz="1800">
                <a:latin typeface="Calibri"/>
                <a:ea typeface="Calibri"/>
                <a:cs typeface="Calibri"/>
                <a:sym typeface="Calibri"/>
              </a:rPr>
              <a:t>To give you a better idea of what the platform looks like, here are some screenshots of the actual implementation. </a:t>
            </a:r>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the landing page of the lesson centre. </a:t>
            </a:r>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shows all available lessons and also shows the user’s progress in these lessons. </a:t>
            </a:r>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On the right, you can see the email client. It supports most of the well-known features of real email clients</a:t>
            </a:r>
            <a:endParaRPr/>
          </a:p>
          <a:p>
            <a:pPr marL="285750" lvl="0" indent="-171450" algn="l" rtl="0">
              <a:spcBef>
                <a:spcPts val="0"/>
              </a:spcBef>
              <a:spcAft>
                <a:spcPts val="0"/>
              </a:spcAft>
              <a:buClr>
                <a:schemeClr val="dk1"/>
              </a:buClr>
              <a:buSzPts val="1800"/>
              <a:buFont typeface="Arial"/>
              <a:buNone/>
            </a:pPr>
            <a:endParaRPr sz="1800">
              <a:latin typeface="Calibri"/>
              <a:ea typeface="Calibri"/>
              <a:cs typeface="Calibri"/>
              <a:sym typeface="Calibri"/>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The platform has been implemented with </a:t>
            </a:r>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Backend using Django that builds on Python</a:t>
            </a:r>
            <a:endParaRPr sz="1800">
              <a:latin typeface="Calibri"/>
              <a:ea typeface="Calibri"/>
              <a:cs typeface="Calibri"/>
              <a:sym typeface="Calibri"/>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Frontend using React alongside Typescript and Bootstrap</a:t>
            </a:r>
            <a:endParaRPr/>
          </a:p>
          <a:p>
            <a:pPr marL="285750" lvl="0" indent="-285750" algn="l" rtl="0">
              <a:spcBef>
                <a:spcPts val="0"/>
              </a:spcBef>
              <a:spcAft>
                <a:spcPts val="0"/>
              </a:spcAft>
              <a:buClr>
                <a:schemeClr val="dk1"/>
              </a:buClr>
              <a:buSzPts val="1800"/>
              <a:buFont typeface="Calibri"/>
              <a:buChar char="-"/>
            </a:pPr>
            <a:r>
              <a:rPr lang="de-CH" sz="1800">
                <a:latin typeface="Calibri"/>
                <a:ea typeface="Calibri"/>
                <a:cs typeface="Calibri"/>
                <a:sym typeface="Calibri"/>
              </a:rPr>
              <a:t>Allowing modular approach with reusable components</a:t>
            </a:r>
            <a:endParaRPr sz="1800">
              <a:latin typeface="Calibri"/>
              <a:ea typeface="Calibri"/>
              <a:cs typeface="Calibri"/>
              <a:sym typeface="Calibri"/>
            </a:endParaRPr>
          </a:p>
        </p:txBody>
      </p:sp>
      <p:sp>
        <p:nvSpPr>
          <p:cNvPr id="213" name="Google Shape;21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CH"/>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01">
  <p:cSld name="Titelfolie 01">
    <p:spTree>
      <p:nvGrpSpPr>
        <p:cNvPr id="1" name="Shape 15"/>
        <p:cNvGrpSpPr/>
        <p:nvPr/>
      </p:nvGrpSpPr>
      <p:grpSpPr>
        <a:xfrm>
          <a:off x="0" y="0"/>
          <a:ext cx="0" cy="0"/>
          <a:chOff x="0" y="0"/>
          <a:chExt cx="0" cy="0"/>
        </a:xfrm>
      </p:grpSpPr>
      <p:sp>
        <p:nvSpPr>
          <p:cNvPr id="16" name="Google Shape;16;p26"/>
          <p:cNvSpPr>
            <a:spLocks noGrp="1"/>
          </p:cNvSpPr>
          <p:nvPr>
            <p:ph type="pic" idx="2"/>
          </p:nvPr>
        </p:nvSpPr>
        <p:spPr>
          <a:xfrm>
            <a:off x="731838" y="1016000"/>
            <a:ext cx="10728325" cy="5256000"/>
          </a:xfrm>
          <a:prstGeom prst="rect">
            <a:avLst/>
          </a:prstGeom>
          <a:noFill/>
          <a:ln>
            <a:noFill/>
          </a:ln>
        </p:spPr>
      </p:sp>
      <p:sp>
        <p:nvSpPr>
          <p:cNvPr id="17" name="Google Shape;17;p26"/>
          <p:cNvSpPr txBox="1">
            <a:spLocks noGrp="1"/>
          </p:cNvSpPr>
          <p:nvPr>
            <p:ph type="ctrTitle"/>
          </p:nvPr>
        </p:nvSpPr>
        <p:spPr>
          <a:xfrm>
            <a:off x="0" y="2233538"/>
            <a:ext cx="5904000" cy="2772000"/>
          </a:xfrm>
          <a:prstGeom prst="rect">
            <a:avLst/>
          </a:prstGeom>
          <a:solidFill>
            <a:schemeClr val="accent1"/>
          </a:solidFill>
          <a:ln>
            <a:noFill/>
          </a:ln>
        </p:spPr>
        <p:txBody>
          <a:bodyPr spcFirstLastPara="1" wrap="square" lIns="1080000" tIns="2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6"/>
          <p:cNvPicPr preferRelativeResize="0"/>
          <p:nvPr/>
        </p:nvPicPr>
        <p:blipFill rotWithShape="1">
          <a:blip r:embed="rId2">
            <a:alphaModFix/>
          </a:blip>
          <a:srcRect/>
          <a:stretch/>
        </p:blipFill>
        <p:spPr>
          <a:xfrm>
            <a:off x="731838" y="360538"/>
            <a:ext cx="1765565" cy="288000"/>
          </a:xfrm>
          <a:prstGeom prst="rect">
            <a:avLst/>
          </a:prstGeom>
          <a:noFill/>
          <a:ln>
            <a:noFill/>
          </a:ln>
        </p:spPr>
      </p:pic>
      <p:sp>
        <p:nvSpPr>
          <p:cNvPr id="19" name="Google Shape;19;p26"/>
          <p:cNvSpPr>
            <a:spLocks noGrp="1"/>
          </p:cNvSpPr>
          <p:nvPr>
            <p:ph type="pic" idx="3"/>
          </p:nvPr>
        </p:nvSpPr>
        <p:spPr>
          <a:xfrm>
            <a:off x="10200163" y="6489088"/>
            <a:ext cx="1260000" cy="180000"/>
          </a:xfrm>
          <a:prstGeom prst="rect">
            <a:avLst/>
          </a:prstGeom>
          <a:noFill/>
          <a:ln>
            <a:noFill/>
          </a:ln>
        </p:spPr>
      </p:sp>
      <p:sp>
        <p:nvSpPr>
          <p:cNvPr id="20" name="Google Shape;20;p26"/>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6"/>
          <p:cNvSpPr txBox="1">
            <a:spLocks noGrp="1"/>
          </p:cNvSpPr>
          <p:nvPr>
            <p:ph type="body" idx="4"/>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3840">
          <p15:clr>
            <a:srgbClr val="FBAE40"/>
          </p15:clr>
        </p15:guide>
        <p15:guide id="2" orient="horz" pos="640">
          <p15:clr>
            <a:srgbClr val="FBAE40"/>
          </p15:clr>
        </p15:guide>
        <p15:guide id="3" orient="horz" pos="3952">
          <p15:clr>
            <a:srgbClr val="FBAE40"/>
          </p15:clr>
        </p15:guide>
        <p15:guide id="4" pos="6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halt Bild">
  <p:cSld name="Inhalt Bild">
    <p:spTree>
      <p:nvGrpSpPr>
        <p:cNvPr id="1" name="Shape 92"/>
        <p:cNvGrpSpPr/>
        <p:nvPr/>
      </p:nvGrpSpPr>
      <p:grpSpPr>
        <a:xfrm>
          <a:off x="0" y="0"/>
          <a:ext cx="0" cy="0"/>
          <a:chOff x="0" y="0"/>
          <a:chExt cx="0" cy="0"/>
        </a:xfrm>
      </p:grpSpPr>
      <p:sp>
        <p:nvSpPr>
          <p:cNvPr id="93" name="Google Shape;93;p35"/>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26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35"/>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5"/>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35"/>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97" name="Google Shape;97;p35"/>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98" name="Google Shape;98;p35"/>
          <p:cNvSpPr>
            <a:spLocks noGrp="1"/>
          </p:cNvSpPr>
          <p:nvPr>
            <p:ph type="pic" idx="2"/>
          </p:nvPr>
        </p:nvSpPr>
        <p:spPr>
          <a:xfrm>
            <a:off x="731837" y="1412874"/>
            <a:ext cx="10728000" cy="48600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ld full page">
  <p:cSld name="Bild full page">
    <p:spTree>
      <p:nvGrpSpPr>
        <p:cNvPr id="1" name="Shape 99"/>
        <p:cNvGrpSpPr/>
        <p:nvPr/>
      </p:nvGrpSpPr>
      <p:grpSpPr>
        <a:xfrm>
          <a:off x="0" y="0"/>
          <a:ext cx="0" cy="0"/>
          <a:chOff x="0" y="0"/>
          <a:chExt cx="0" cy="0"/>
        </a:xfrm>
      </p:grpSpPr>
      <p:sp>
        <p:nvSpPr>
          <p:cNvPr id="100" name="Google Shape;100;p36"/>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6"/>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6"/>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103" name="Google Shape;103;p36"/>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104" name="Google Shape;104;p36"/>
          <p:cNvSpPr>
            <a:spLocks noGrp="1"/>
          </p:cNvSpPr>
          <p:nvPr>
            <p:ph type="pic" idx="2"/>
          </p:nvPr>
        </p:nvSpPr>
        <p:spPr>
          <a:xfrm>
            <a:off x="731837" y="260350"/>
            <a:ext cx="10728000" cy="6012524"/>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halt zwei Spalten">
  <p:cSld name="Inhalt zwei Spalten">
    <p:spTree>
      <p:nvGrpSpPr>
        <p:cNvPr id="1" name="Shape 105"/>
        <p:cNvGrpSpPr/>
        <p:nvPr/>
      </p:nvGrpSpPr>
      <p:grpSpPr>
        <a:xfrm>
          <a:off x="0" y="0"/>
          <a:ext cx="0" cy="0"/>
          <a:chOff x="0" y="0"/>
          <a:chExt cx="0" cy="0"/>
        </a:xfrm>
      </p:grpSpPr>
      <p:sp>
        <p:nvSpPr>
          <p:cNvPr id="106" name="Google Shape;106;p37"/>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7"/>
          <p:cNvSpPr txBox="1">
            <a:spLocks noGrp="1"/>
          </p:cNvSpPr>
          <p:nvPr>
            <p:ph type="body" idx="1"/>
          </p:nvPr>
        </p:nvSpPr>
        <p:spPr>
          <a:xfrm>
            <a:off x="6204163" y="1412875"/>
            <a:ext cx="5256000" cy="486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7"/>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7"/>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7"/>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111" name="Google Shape;111;p37"/>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112" name="Google Shape;112;p37"/>
          <p:cNvSpPr>
            <a:spLocks noGrp="1"/>
          </p:cNvSpPr>
          <p:nvPr>
            <p:ph type="pic" idx="2"/>
          </p:nvPr>
        </p:nvSpPr>
        <p:spPr>
          <a:xfrm>
            <a:off x="731838" y="1412875"/>
            <a:ext cx="5040000" cy="4860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halt 3 Bilder">
  <p:cSld name="Inhalt 3 Bilder">
    <p:spTree>
      <p:nvGrpSpPr>
        <p:cNvPr id="1" name="Shape 113"/>
        <p:cNvGrpSpPr/>
        <p:nvPr/>
      </p:nvGrpSpPr>
      <p:grpSpPr>
        <a:xfrm>
          <a:off x="0" y="0"/>
          <a:ext cx="0" cy="0"/>
          <a:chOff x="0" y="0"/>
          <a:chExt cx="0" cy="0"/>
        </a:xfrm>
      </p:grpSpPr>
      <p:sp>
        <p:nvSpPr>
          <p:cNvPr id="114" name="Google Shape;114;p38"/>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38"/>
          <p:cNvSpPr txBox="1">
            <a:spLocks noGrp="1"/>
          </p:cNvSpPr>
          <p:nvPr>
            <p:ph type="body" idx="1"/>
          </p:nvPr>
        </p:nvSpPr>
        <p:spPr>
          <a:xfrm>
            <a:off x="731836" y="4166439"/>
            <a:ext cx="10728327" cy="2124401"/>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8"/>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8"/>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8"/>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119" name="Google Shape;119;p38"/>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120" name="Google Shape;120;p38"/>
          <p:cNvSpPr>
            <a:spLocks noGrp="1"/>
          </p:cNvSpPr>
          <p:nvPr>
            <p:ph type="pic" idx="2"/>
          </p:nvPr>
        </p:nvSpPr>
        <p:spPr>
          <a:xfrm>
            <a:off x="731838" y="1412875"/>
            <a:ext cx="3420000" cy="2484000"/>
          </a:xfrm>
          <a:prstGeom prst="rect">
            <a:avLst/>
          </a:prstGeom>
          <a:noFill/>
          <a:ln>
            <a:noFill/>
          </a:ln>
        </p:spPr>
      </p:sp>
      <p:sp>
        <p:nvSpPr>
          <p:cNvPr id="121" name="Google Shape;121;p38"/>
          <p:cNvSpPr>
            <a:spLocks noGrp="1"/>
          </p:cNvSpPr>
          <p:nvPr>
            <p:ph type="pic" idx="3"/>
          </p:nvPr>
        </p:nvSpPr>
        <p:spPr>
          <a:xfrm>
            <a:off x="8040162" y="1414800"/>
            <a:ext cx="3420000" cy="2484000"/>
          </a:xfrm>
          <a:prstGeom prst="rect">
            <a:avLst/>
          </a:prstGeom>
          <a:noFill/>
          <a:ln>
            <a:noFill/>
          </a:ln>
        </p:spPr>
      </p:sp>
      <p:sp>
        <p:nvSpPr>
          <p:cNvPr id="122" name="Google Shape;122;p38"/>
          <p:cNvSpPr>
            <a:spLocks noGrp="1"/>
          </p:cNvSpPr>
          <p:nvPr>
            <p:ph type="pic" idx="4"/>
          </p:nvPr>
        </p:nvSpPr>
        <p:spPr>
          <a:xfrm>
            <a:off x="4385999" y="1414800"/>
            <a:ext cx="3420000" cy="24840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halt Tabelle">
  <p:cSld name="Inhalt Tabelle">
    <p:spTree>
      <p:nvGrpSpPr>
        <p:cNvPr id="1" name="Shape 123"/>
        <p:cNvGrpSpPr/>
        <p:nvPr/>
      </p:nvGrpSpPr>
      <p:grpSpPr>
        <a:xfrm>
          <a:off x="0" y="0"/>
          <a:ext cx="0" cy="0"/>
          <a:chOff x="0" y="0"/>
          <a:chExt cx="0" cy="0"/>
        </a:xfrm>
      </p:grpSpPr>
      <p:sp>
        <p:nvSpPr>
          <p:cNvPr id="124" name="Google Shape;124;p39"/>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39"/>
          <p:cNvSpPr txBox="1">
            <a:spLocks noGrp="1"/>
          </p:cNvSpPr>
          <p:nvPr>
            <p:ph type="body" idx="1"/>
          </p:nvPr>
        </p:nvSpPr>
        <p:spPr>
          <a:xfrm>
            <a:off x="731837" y="1412875"/>
            <a:ext cx="10728325" cy="396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dk1"/>
              </a:buClr>
              <a:buSzPts val="1800"/>
              <a:buNone/>
              <a:defRPr b="1"/>
            </a:lvl1pPr>
            <a:lvl2pPr marL="914400" lvl="1" indent="-228600" algn="l">
              <a:lnSpc>
                <a:spcPct val="100000"/>
              </a:lnSpc>
              <a:spcBef>
                <a:spcPts val="500"/>
              </a:spcBef>
              <a:spcAft>
                <a:spcPts val="0"/>
              </a:spcAft>
              <a:buClr>
                <a:schemeClr val="dk1"/>
              </a:buClr>
              <a:buSzPts val="1800"/>
              <a:buNone/>
              <a:defRPr b="1"/>
            </a:lvl2pPr>
            <a:lvl3pPr marL="1371600" lvl="2" indent="-228600" algn="l">
              <a:lnSpc>
                <a:spcPct val="100000"/>
              </a:lnSpc>
              <a:spcBef>
                <a:spcPts val="500"/>
              </a:spcBef>
              <a:spcAft>
                <a:spcPts val="0"/>
              </a:spcAft>
              <a:buClr>
                <a:schemeClr val="dk1"/>
              </a:buClr>
              <a:buSzPts val="1800"/>
              <a:buNone/>
              <a:defRPr b="1"/>
            </a:lvl3pPr>
            <a:lvl4pPr marL="1828800" lvl="3" indent="-228600" algn="l">
              <a:lnSpc>
                <a:spcPct val="100000"/>
              </a:lnSpc>
              <a:spcBef>
                <a:spcPts val="500"/>
              </a:spcBef>
              <a:spcAft>
                <a:spcPts val="0"/>
              </a:spcAft>
              <a:buClr>
                <a:schemeClr val="dk1"/>
              </a:buClr>
              <a:buSzPts val="1800"/>
              <a:buNone/>
              <a:defRPr b="1"/>
            </a:lvl4pPr>
            <a:lvl5pPr marL="2286000" lvl="4" indent="-228600" algn="l">
              <a:lnSpc>
                <a:spcPct val="100000"/>
              </a:lnSpc>
              <a:spcBef>
                <a:spcPts val="500"/>
              </a:spcBef>
              <a:spcAft>
                <a:spcPts val="0"/>
              </a:spcAft>
              <a:buClr>
                <a:schemeClr val="dk1"/>
              </a:buClr>
              <a:buSzPts val="1800"/>
              <a:buNone/>
              <a:defRPr b="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39"/>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9"/>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9"/>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129" name="Google Shape;129;p39"/>
          <p:cNvPicPr preferRelativeResize="0"/>
          <p:nvPr/>
        </p:nvPicPr>
        <p:blipFill rotWithShape="1">
          <a:blip r:embed="rId2">
            <a:alphaModFix/>
          </a:blip>
          <a:srcRect/>
          <a:stretch/>
        </p:blipFill>
        <p:spPr>
          <a:xfrm>
            <a:off x="731837" y="6507088"/>
            <a:ext cx="984462" cy="162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chlussfolie">
  <p:cSld name="Schlussfolie">
    <p:bg>
      <p:bgPr>
        <a:solidFill>
          <a:schemeClr val="lt1"/>
        </a:solidFill>
        <a:effectLst/>
      </p:bgPr>
    </p:bg>
    <p:spTree>
      <p:nvGrpSpPr>
        <p:cNvPr id="1" name="Shape 130"/>
        <p:cNvGrpSpPr/>
        <p:nvPr/>
      </p:nvGrpSpPr>
      <p:grpSpPr>
        <a:xfrm>
          <a:off x="0" y="0"/>
          <a:ext cx="0" cy="0"/>
          <a:chOff x="0" y="0"/>
          <a:chExt cx="0" cy="0"/>
        </a:xfrm>
      </p:grpSpPr>
      <p:sp>
        <p:nvSpPr>
          <p:cNvPr id="131" name="Google Shape;131;p40"/>
          <p:cNvSpPr txBox="1">
            <a:spLocks noGrp="1"/>
          </p:cNvSpPr>
          <p:nvPr>
            <p:ph type="body" idx="1"/>
          </p:nvPr>
        </p:nvSpPr>
        <p:spPr>
          <a:xfrm>
            <a:off x="731837" y="2135492"/>
            <a:ext cx="10728325" cy="3960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800"/>
              <a:buNone/>
              <a:defRPr>
                <a:solidFill>
                  <a:schemeClr val="dk1"/>
                </a:solidFill>
              </a:defRPr>
            </a:lvl1pPr>
            <a:lvl2pPr marL="914400" lvl="1" indent="-228600" algn="l">
              <a:lnSpc>
                <a:spcPct val="100000"/>
              </a:lnSpc>
              <a:spcBef>
                <a:spcPts val="500"/>
              </a:spcBef>
              <a:spcAft>
                <a:spcPts val="0"/>
              </a:spcAft>
              <a:buClr>
                <a:schemeClr val="lt1"/>
              </a:buClr>
              <a:buSzPts val="1800"/>
              <a:buNone/>
              <a:defRPr>
                <a:solidFill>
                  <a:schemeClr val="lt1"/>
                </a:solidFill>
              </a:defRPr>
            </a:lvl2pPr>
            <a:lvl3pPr marL="1371600" lvl="2" indent="-228600" algn="l">
              <a:lnSpc>
                <a:spcPct val="100000"/>
              </a:lnSpc>
              <a:spcBef>
                <a:spcPts val="500"/>
              </a:spcBef>
              <a:spcAft>
                <a:spcPts val="0"/>
              </a:spcAft>
              <a:buClr>
                <a:schemeClr val="lt1"/>
              </a:buClr>
              <a:buSzPts val="1800"/>
              <a:buNone/>
              <a:defRPr>
                <a:solidFill>
                  <a:schemeClr val="lt1"/>
                </a:solidFill>
              </a:defRPr>
            </a:lvl3pPr>
            <a:lvl4pPr marL="1828800" lvl="3" indent="-228600" algn="l">
              <a:lnSpc>
                <a:spcPct val="100000"/>
              </a:lnSpc>
              <a:spcBef>
                <a:spcPts val="500"/>
              </a:spcBef>
              <a:spcAft>
                <a:spcPts val="0"/>
              </a:spcAft>
              <a:buClr>
                <a:schemeClr val="lt1"/>
              </a:buClr>
              <a:buSzPts val="1800"/>
              <a:buNone/>
              <a:defRPr>
                <a:solidFill>
                  <a:schemeClr val="lt1"/>
                </a:solidFill>
              </a:defRPr>
            </a:lvl4pPr>
            <a:lvl5pPr marL="2286000" lvl="4" indent="-228600" algn="l">
              <a:lnSpc>
                <a:spcPct val="100000"/>
              </a:lnSpc>
              <a:spcBef>
                <a:spcPts val="50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0"/>
          <p:cNvSpPr>
            <a:spLocks noGrp="1"/>
          </p:cNvSpPr>
          <p:nvPr>
            <p:ph type="pic" idx="2"/>
          </p:nvPr>
        </p:nvSpPr>
        <p:spPr>
          <a:xfrm>
            <a:off x="10200163" y="6489088"/>
            <a:ext cx="1260000" cy="180000"/>
          </a:xfrm>
          <a:prstGeom prst="rect">
            <a:avLst/>
          </a:prstGeom>
          <a:noFill/>
          <a:ln>
            <a:noFill/>
          </a:ln>
        </p:spPr>
      </p:sp>
      <p:pic>
        <p:nvPicPr>
          <p:cNvPr id="133" name="Google Shape;133;p40"/>
          <p:cNvPicPr preferRelativeResize="0"/>
          <p:nvPr/>
        </p:nvPicPr>
        <p:blipFill rotWithShape="1">
          <a:blip r:embed="rId2">
            <a:alphaModFix/>
          </a:blip>
          <a:srcRect/>
          <a:stretch/>
        </p:blipFill>
        <p:spPr>
          <a:xfrm>
            <a:off x="731838" y="360538"/>
            <a:ext cx="1765565" cy="288000"/>
          </a:xfrm>
          <a:prstGeom prst="rect">
            <a:avLst/>
          </a:prstGeom>
          <a:noFill/>
          <a:ln>
            <a:noFill/>
          </a:ln>
        </p:spPr>
      </p:pic>
    </p:spTree>
  </p:cSld>
  <p:clrMapOvr>
    <a:masterClrMapping/>
  </p:clrMapOvr>
  <p:extLst>
    <p:ext uri="{DCECCB84-F9BA-43D5-87BE-67443E8EF086}">
      <p15:sldGuideLst xmlns:p15="http://schemas.microsoft.com/office/powerpoint/2012/main">
        <p15:guide id="1" pos="6698">
          <p15:clr>
            <a:srgbClr val="FBAE40"/>
          </p15:clr>
        </p15:guide>
        <p15:guide id="2" orient="horz" pos="640">
          <p15:clr>
            <a:srgbClr val="FBAE40"/>
          </p15:clr>
        </p15:guide>
        <p15:guide id="3" orient="horz" pos="39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134"/>
        <p:cNvGrpSpPr/>
        <p:nvPr/>
      </p:nvGrpSpPr>
      <p:grpSpPr>
        <a:xfrm>
          <a:off x="0" y="0"/>
          <a:ext cx="0" cy="0"/>
          <a:chOff x="0" y="0"/>
          <a:chExt cx="0" cy="0"/>
        </a:xfrm>
      </p:grpSpPr>
      <p:sp>
        <p:nvSpPr>
          <p:cNvPr id="135" name="Google Shape;135;p41"/>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1"/>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Font typeface="Arial"/>
              <a:buAutoNum type="arabicPeriod"/>
              <a:defRPr/>
            </a:lvl1pPr>
            <a:lvl2pPr marL="914400" lvl="1" indent="-342900" algn="l">
              <a:lnSpc>
                <a:spcPct val="100000"/>
              </a:lnSpc>
              <a:spcBef>
                <a:spcPts val="500"/>
              </a:spcBef>
              <a:spcAft>
                <a:spcPts val="0"/>
              </a:spcAft>
              <a:buClr>
                <a:schemeClr val="dk1"/>
              </a:buClr>
              <a:buSzPts val="1800"/>
              <a:buFont typeface="Arial"/>
              <a:buAutoNum type="arabicPeriod"/>
              <a:defRPr/>
            </a:lvl2pPr>
            <a:lvl3pPr marL="1371600" lvl="2" indent="-342900" algn="l">
              <a:lnSpc>
                <a:spcPct val="100000"/>
              </a:lnSpc>
              <a:spcBef>
                <a:spcPts val="500"/>
              </a:spcBef>
              <a:spcAft>
                <a:spcPts val="0"/>
              </a:spcAft>
              <a:buClr>
                <a:schemeClr val="dk1"/>
              </a:buClr>
              <a:buSzPts val="1800"/>
              <a:buFont typeface="Arial"/>
              <a:buAutoNum type="arabicPeriod"/>
              <a:defRPr/>
            </a:lvl3pPr>
            <a:lvl4pPr marL="1828800" lvl="3" indent="-342900" algn="l">
              <a:lnSpc>
                <a:spcPct val="100000"/>
              </a:lnSpc>
              <a:spcBef>
                <a:spcPts val="500"/>
              </a:spcBef>
              <a:spcAft>
                <a:spcPts val="0"/>
              </a:spcAft>
              <a:buClr>
                <a:schemeClr val="dk1"/>
              </a:buClr>
              <a:buSzPts val="1800"/>
              <a:buFont typeface="Arial"/>
              <a:buAutoNum type="arabicPeriod"/>
              <a:defRPr/>
            </a:lvl4pPr>
            <a:lvl5pPr marL="2286000" lvl="4" indent="-342900" algn="l">
              <a:lnSpc>
                <a:spcPct val="100000"/>
              </a:lnSpc>
              <a:spcBef>
                <a:spcPts val="500"/>
              </a:spcBef>
              <a:spcAft>
                <a:spcPts val="0"/>
              </a:spcAft>
              <a:buClr>
                <a:schemeClr val="dk1"/>
              </a:buClr>
              <a:buSzPts val="1800"/>
              <a:buFont typeface="Arial"/>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1"/>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41"/>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41"/>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140" name="Google Shape;140;p41"/>
          <p:cNvPicPr preferRelativeResize="0"/>
          <p:nvPr/>
        </p:nvPicPr>
        <p:blipFill rotWithShape="1">
          <a:blip r:embed="rId2">
            <a:alphaModFix/>
          </a:blip>
          <a:srcRect/>
          <a:stretch/>
        </p:blipFill>
        <p:spPr>
          <a:xfrm>
            <a:off x="731837" y="6507088"/>
            <a:ext cx="984462" cy="162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folie 02">
  <p:cSld name="Titelfolie 02">
    <p:spTree>
      <p:nvGrpSpPr>
        <p:cNvPr id="1" name="Shape 22"/>
        <p:cNvGrpSpPr/>
        <p:nvPr/>
      </p:nvGrpSpPr>
      <p:grpSpPr>
        <a:xfrm>
          <a:off x="0" y="0"/>
          <a:ext cx="0" cy="0"/>
          <a:chOff x="0" y="0"/>
          <a:chExt cx="0" cy="0"/>
        </a:xfrm>
      </p:grpSpPr>
      <p:sp>
        <p:nvSpPr>
          <p:cNvPr id="23" name="Google Shape;23;p27"/>
          <p:cNvSpPr>
            <a:spLocks noGrp="1"/>
          </p:cNvSpPr>
          <p:nvPr>
            <p:ph type="pic" idx="2"/>
          </p:nvPr>
        </p:nvSpPr>
        <p:spPr>
          <a:xfrm>
            <a:off x="731838" y="1016000"/>
            <a:ext cx="10728325" cy="5256000"/>
          </a:xfrm>
          <a:prstGeom prst="rect">
            <a:avLst/>
          </a:prstGeom>
          <a:noFill/>
          <a:ln>
            <a:noFill/>
          </a:ln>
        </p:spPr>
      </p:sp>
      <p:sp>
        <p:nvSpPr>
          <p:cNvPr id="24" name="Google Shape;24;p27"/>
          <p:cNvSpPr txBox="1">
            <a:spLocks noGrp="1"/>
          </p:cNvSpPr>
          <p:nvPr>
            <p:ph type="ctrTitle"/>
          </p:nvPr>
        </p:nvSpPr>
        <p:spPr>
          <a:xfrm>
            <a:off x="6504000" y="2957494"/>
            <a:ext cx="5688000" cy="2268000"/>
          </a:xfrm>
          <a:prstGeom prst="rect">
            <a:avLst/>
          </a:prstGeom>
          <a:solidFill>
            <a:schemeClr val="accent6"/>
          </a:solidFill>
          <a:ln>
            <a:noFill/>
          </a:ln>
        </p:spPr>
        <p:txBody>
          <a:bodyPr spcFirstLastPara="1" wrap="square" lIns="324000" tIns="2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5" name="Google Shape;25;p27"/>
          <p:cNvPicPr preferRelativeResize="0"/>
          <p:nvPr/>
        </p:nvPicPr>
        <p:blipFill rotWithShape="1">
          <a:blip r:embed="rId2">
            <a:alphaModFix/>
          </a:blip>
          <a:srcRect/>
          <a:stretch/>
        </p:blipFill>
        <p:spPr>
          <a:xfrm>
            <a:off x="731838" y="360538"/>
            <a:ext cx="1765565" cy="288000"/>
          </a:xfrm>
          <a:prstGeom prst="rect">
            <a:avLst/>
          </a:prstGeom>
          <a:noFill/>
          <a:ln>
            <a:noFill/>
          </a:ln>
        </p:spPr>
      </p:pic>
      <p:sp>
        <p:nvSpPr>
          <p:cNvPr id="26" name="Google Shape;26;p27"/>
          <p:cNvSpPr txBox="1">
            <a:spLocks noGrp="1"/>
          </p:cNvSpPr>
          <p:nvPr>
            <p:ph type="body" idx="1"/>
          </p:nvPr>
        </p:nvSpPr>
        <p:spPr>
          <a:xfrm>
            <a:off x="6845210" y="4639666"/>
            <a:ext cx="4320000" cy="46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7"/>
          <p:cNvSpPr>
            <a:spLocks noGrp="1"/>
          </p:cNvSpPr>
          <p:nvPr>
            <p:ph type="pic" idx="3"/>
          </p:nvPr>
        </p:nvSpPr>
        <p:spPr>
          <a:xfrm>
            <a:off x="10200163" y="6489088"/>
            <a:ext cx="1260000" cy="180000"/>
          </a:xfrm>
          <a:prstGeom prst="rect">
            <a:avLst/>
          </a:prstGeom>
          <a:noFill/>
          <a:ln>
            <a:noFill/>
          </a:ln>
        </p:spPr>
      </p:sp>
      <p:sp>
        <p:nvSpPr>
          <p:cNvPr id="28" name="Google Shape;28;p27"/>
          <p:cNvSpPr txBox="1">
            <a:spLocks noGrp="1"/>
          </p:cNvSpPr>
          <p:nvPr>
            <p:ph type="body" idx="4"/>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40">
          <p15:clr>
            <a:srgbClr val="FBAE40"/>
          </p15:clr>
        </p15:guide>
        <p15:guide id="2"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halt" type="obj">
  <p:cSld name="OBJECT">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8"/>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35" name="Google Shape;35;p28"/>
          <p:cNvPicPr preferRelativeResize="0"/>
          <p:nvPr/>
        </p:nvPicPr>
        <p:blipFill rotWithShape="1">
          <a:blip r:embed="rId2">
            <a:alphaModFix/>
          </a:blip>
          <a:srcRect/>
          <a:stretch/>
        </p:blipFill>
        <p:spPr>
          <a:xfrm>
            <a:off x="731837" y="6507088"/>
            <a:ext cx="984462" cy="162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halt 2 Bilder">
  <p:cSld name="Inhalt 2 Bilder">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731836" y="5121800"/>
            <a:ext cx="5255999" cy="115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9"/>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42" name="Google Shape;42;p29"/>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43" name="Google Shape;43;p29"/>
          <p:cNvSpPr>
            <a:spLocks noGrp="1"/>
          </p:cNvSpPr>
          <p:nvPr>
            <p:ph type="pic" idx="2"/>
          </p:nvPr>
        </p:nvSpPr>
        <p:spPr>
          <a:xfrm>
            <a:off x="731838" y="1412875"/>
            <a:ext cx="5256000" cy="3420000"/>
          </a:xfrm>
          <a:prstGeom prst="rect">
            <a:avLst/>
          </a:prstGeom>
          <a:noFill/>
          <a:ln>
            <a:noFill/>
          </a:ln>
        </p:spPr>
      </p:sp>
      <p:sp>
        <p:nvSpPr>
          <p:cNvPr id="44" name="Google Shape;44;p29"/>
          <p:cNvSpPr>
            <a:spLocks noGrp="1"/>
          </p:cNvSpPr>
          <p:nvPr>
            <p:ph type="pic" idx="3"/>
          </p:nvPr>
        </p:nvSpPr>
        <p:spPr>
          <a:xfrm>
            <a:off x="6204162" y="1412875"/>
            <a:ext cx="5256000" cy="3420000"/>
          </a:xfrm>
          <a:prstGeom prst="rect">
            <a:avLst/>
          </a:prstGeom>
          <a:noFill/>
          <a:ln>
            <a:noFill/>
          </a:ln>
        </p:spPr>
      </p:sp>
      <p:sp>
        <p:nvSpPr>
          <p:cNvPr id="45" name="Google Shape;45;p29"/>
          <p:cNvSpPr txBox="1">
            <a:spLocks noGrp="1"/>
          </p:cNvSpPr>
          <p:nvPr>
            <p:ph type="body" idx="4"/>
          </p:nvPr>
        </p:nvSpPr>
        <p:spPr>
          <a:xfrm>
            <a:off x="6204162" y="5121800"/>
            <a:ext cx="5256001" cy="1152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folie 03">
  <p:cSld name="Titelfolie 03">
    <p:spTree>
      <p:nvGrpSpPr>
        <p:cNvPr id="1" name="Shape 46"/>
        <p:cNvGrpSpPr/>
        <p:nvPr/>
      </p:nvGrpSpPr>
      <p:grpSpPr>
        <a:xfrm>
          <a:off x="0" y="0"/>
          <a:ext cx="0" cy="0"/>
          <a:chOff x="0" y="0"/>
          <a:chExt cx="0" cy="0"/>
        </a:xfrm>
      </p:grpSpPr>
      <p:sp>
        <p:nvSpPr>
          <p:cNvPr id="47" name="Google Shape;47;p30"/>
          <p:cNvSpPr/>
          <p:nvPr/>
        </p:nvSpPr>
        <p:spPr>
          <a:xfrm>
            <a:off x="731838" y="1016000"/>
            <a:ext cx="10728325" cy="5257800"/>
          </a:xfrm>
          <a:prstGeom prst="rect">
            <a:avLst/>
          </a:prstGeom>
          <a:solidFill>
            <a:srgbClr val="8E671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8" name="Google Shape;48;p30"/>
          <p:cNvSpPr txBox="1">
            <a:spLocks noGrp="1"/>
          </p:cNvSpPr>
          <p:nvPr>
            <p:ph type="ctrTitle"/>
          </p:nvPr>
        </p:nvSpPr>
        <p:spPr>
          <a:xfrm>
            <a:off x="-1" y="1940405"/>
            <a:ext cx="10188000" cy="3420000"/>
          </a:xfrm>
          <a:prstGeom prst="rect">
            <a:avLst/>
          </a:prstGeom>
          <a:solidFill>
            <a:schemeClr val="accent3"/>
          </a:solidFill>
          <a:ln>
            <a:noFill/>
          </a:ln>
        </p:spPr>
        <p:txBody>
          <a:bodyPr spcFirstLastPara="1" wrap="square" lIns="1080000" tIns="2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9" name="Google Shape;49;p30"/>
          <p:cNvPicPr preferRelativeResize="0"/>
          <p:nvPr/>
        </p:nvPicPr>
        <p:blipFill rotWithShape="1">
          <a:blip r:embed="rId2">
            <a:alphaModFix/>
          </a:blip>
          <a:srcRect/>
          <a:stretch/>
        </p:blipFill>
        <p:spPr>
          <a:xfrm>
            <a:off x="731838" y="360538"/>
            <a:ext cx="1765565" cy="288000"/>
          </a:xfrm>
          <a:prstGeom prst="rect">
            <a:avLst/>
          </a:prstGeom>
          <a:noFill/>
          <a:ln>
            <a:noFill/>
          </a:ln>
        </p:spPr>
      </p:pic>
      <p:sp>
        <p:nvSpPr>
          <p:cNvPr id="50" name="Google Shape;50;p30"/>
          <p:cNvSpPr txBox="1">
            <a:spLocks noGrp="1"/>
          </p:cNvSpPr>
          <p:nvPr>
            <p:ph type="body" idx="1"/>
          </p:nvPr>
        </p:nvSpPr>
        <p:spPr>
          <a:xfrm>
            <a:off x="1078516" y="4217884"/>
            <a:ext cx="8640000" cy="100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0"/>
          <p:cNvSpPr>
            <a:spLocks noGrp="1"/>
          </p:cNvSpPr>
          <p:nvPr>
            <p:ph type="pic" idx="2"/>
          </p:nvPr>
        </p:nvSpPr>
        <p:spPr>
          <a:xfrm>
            <a:off x="10200163" y="6489088"/>
            <a:ext cx="1260000" cy="180000"/>
          </a:xfrm>
          <a:prstGeom prst="rect">
            <a:avLst/>
          </a:prstGeom>
          <a:noFill/>
          <a:ln>
            <a:noFill/>
          </a:ln>
        </p:spPr>
      </p:sp>
      <p:sp>
        <p:nvSpPr>
          <p:cNvPr id="52" name="Google Shape;52;p30"/>
          <p:cNvSpPr txBox="1">
            <a:spLocks noGrp="1"/>
          </p:cNvSpPr>
          <p:nvPr>
            <p:ph type="body" idx="3"/>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40">
          <p15:clr>
            <a:srgbClr val="FBAE40"/>
          </p15:clr>
        </p15:guide>
        <p15:guide id="2" orient="horz" pos="39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folie 04">
  <p:cSld name="Titelfolie 04">
    <p:spTree>
      <p:nvGrpSpPr>
        <p:cNvPr id="1" name="Shape 53"/>
        <p:cNvGrpSpPr/>
        <p:nvPr/>
      </p:nvGrpSpPr>
      <p:grpSpPr>
        <a:xfrm>
          <a:off x="0" y="0"/>
          <a:ext cx="0" cy="0"/>
          <a:chOff x="0" y="0"/>
          <a:chExt cx="0" cy="0"/>
        </a:xfrm>
      </p:grpSpPr>
      <p:sp>
        <p:nvSpPr>
          <p:cNvPr id="54" name="Google Shape;54;p31"/>
          <p:cNvSpPr txBox="1">
            <a:spLocks noGrp="1"/>
          </p:cNvSpPr>
          <p:nvPr>
            <p:ph type="ctrTitle"/>
          </p:nvPr>
        </p:nvSpPr>
        <p:spPr>
          <a:xfrm>
            <a:off x="731837" y="1016000"/>
            <a:ext cx="10728326" cy="5256000"/>
          </a:xfrm>
          <a:prstGeom prst="rect">
            <a:avLst/>
          </a:prstGeom>
          <a:solidFill>
            <a:schemeClr val="accent6"/>
          </a:solidFill>
          <a:ln>
            <a:noFill/>
          </a:ln>
        </p:spPr>
        <p:txBody>
          <a:bodyPr spcFirstLastPara="1" wrap="square" lIns="324000" tIns="11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5" name="Google Shape;55;p31"/>
          <p:cNvPicPr preferRelativeResize="0"/>
          <p:nvPr/>
        </p:nvPicPr>
        <p:blipFill rotWithShape="1">
          <a:blip r:embed="rId2">
            <a:alphaModFix/>
          </a:blip>
          <a:srcRect/>
          <a:stretch/>
        </p:blipFill>
        <p:spPr>
          <a:xfrm>
            <a:off x="731838" y="360538"/>
            <a:ext cx="1765565" cy="288000"/>
          </a:xfrm>
          <a:prstGeom prst="rect">
            <a:avLst/>
          </a:prstGeom>
          <a:noFill/>
          <a:ln>
            <a:noFill/>
          </a:ln>
        </p:spPr>
      </p:pic>
      <p:sp>
        <p:nvSpPr>
          <p:cNvPr id="56" name="Google Shape;56;p31"/>
          <p:cNvSpPr txBox="1">
            <a:spLocks noGrp="1"/>
          </p:cNvSpPr>
          <p:nvPr>
            <p:ph type="body" idx="1"/>
          </p:nvPr>
        </p:nvSpPr>
        <p:spPr>
          <a:xfrm>
            <a:off x="1078515" y="5122625"/>
            <a:ext cx="10044000" cy="100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1"/>
          <p:cNvSpPr>
            <a:spLocks noGrp="1"/>
          </p:cNvSpPr>
          <p:nvPr>
            <p:ph type="pic" idx="2"/>
          </p:nvPr>
        </p:nvSpPr>
        <p:spPr>
          <a:xfrm>
            <a:off x="10200163" y="6489088"/>
            <a:ext cx="1260000" cy="180000"/>
          </a:xfrm>
          <a:prstGeom prst="rect">
            <a:avLst/>
          </a:prstGeom>
          <a:noFill/>
          <a:ln>
            <a:noFill/>
          </a:ln>
        </p:spPr>
      </p:sp>
      <p:sp>
        <p:nvSpPr>
          <p:cNvPr id="58" name="Google Shape;58;p31"/>
          <p:cNvSpPr txBox="1">
            <a:spLocks noGrp="1"/>
          </p:cNvSpPr>
          <p:nvPr>
            <p:ph type="body" idx="3"/>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40">
          <p15:clr>
            <a:srgbClr val="FBAE40"/>
          </p15:clr>
        </p15:guide>
        <p15:guide id="2" orient="horz" pos="39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folie 04 – Uni Zürich">
  <p:cSld name="Titelfolie 04 – Uni Zürich">
    <p:spTree>
      <p:nvGrpSpPr>
        <p:cNvPr id="1" name="Shape 59"/>
        <p:cNvGrpSpPr/>
        <p:nvPr/>
      </p:nvGrpSpPr>
      <p:grpSpPr>
        <a:xfrm>
          <a:off x="0" y="0"/>
          <a:ext cx="0" cy="0"/>
          <a:chOff x="0" y="0"/>
          <a:chExt cx="0" cy="0"/>
        </a:xfrm>
      </p:grpSpPr>
      <p:sp>
        <p:nvSpPr>
          <p:cNvPr id="60" name="Google Shape;60;p32"/>
          <p:cNvSpPr>
            <a:spLocks noGrp="1"/>
          </p:cNvSpPr>
          <p:nvPr>
            <p:ph type="pic" idx="2"/>
          </p:nvPr>
        </p:nvSpPr>
        <p:spPr>
          <a:xfrm>
            <a:off x="731838" y="1016000"/>
            <a:ext cx="10728325" cy="5256000"/>
          </a:xfrm>
          <a:prstGeom prst="rect">
            <a:avLst/>
          </a:prstGeom>
          <a:noFill/>
          <a:ln>
            <a:noFill/>
          </a:ln>
        </p:spPr>
      </p:sp>
      <p:sp>
        <p:nvSpPr>
          <p:cNvPr id="61" name="Google Shape;61;p32"/>
          <p:cNvSpPr txBox="1">
            <a:spLocks noGrp="1"/>
          </p:cNvSpPr>
          <p:nvPr>
            <p:ph type="ctrTitle"/>
          </p:nvPr>
        </p:nvSpPr>
        <p:spPr>
          <a:xfrm>
            <a:off x="0" y="2233538"/>
            <a:ext cx="5904000" cy="2772000"/>
          </a:xfrm>
          <a:prstGeom prst="rect">
            <a:avLst/>
          </a:prstGeom>
          <a:solidFill>
            <a:schemeClr val="accent2"/>
          </a:solidFill>
          <a:ln>
            <a:noFill/>
          </a:ln>
        </p:spPr>
        <p:txBody>
          <a:bodyPr spcFirstLastPara="1" wrap="square" lIns="1080000" tIns="25200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2" name="Google Shape;62;p32"/>
          <p:cNvPicPr preferRelativeResize="0"/>
          <p:nvPr/>
        </p:nvPicPr>
        <p:blipFill rotWithShape="1">
          <a:blip r:embed="rId2">
            <a:alphaModFix/>
          </a:blip>
          <a:srcRect/>
          <a:stretch/>
        </p:blipFill>
        <p:spPr>
          <a:xfrm>
            <a:off x="727672" y="228020"/>
            <a:ext cx="3679200" cy="552508"/>
          </a:xfrm>
          <a:prstGeom prst="rect">
            <a:avLst/>
          </a:prstGeom>
          <a:noFill/>
          <a:ln>
            <a:noFill/>
          </a:ln>
        </p:spPr>
      </p:pic>
      <p:sp>
        <p:nvSpPr>
          <p:cNvPr id="63" name="Google Shape;63;p32"/>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800"/>
              <a:buNone/>
              <a:defRPr>
                <a:solidFill>
                  <a:schemeClr val="lt1"/>
                </a:solidFill>
              </a:defRPr>
            </a:lvl1pPr>
            <a:lvl2pPr marL="914400" lvl="1" indent="-228600" algn="l">
              <a:lnSpc>
                <a:spcPct val="100000"/>
              </a:lnSpc>
              <a:spcBef>
                <a:spcPts val="0"/>
              </a:spcBef>
              <a:spcAft>
                <a:spcPts val="0"/>
              </a:spcAft>
              <a:buClr>
                <a:schemeClr val="lt1"/>
              </a:buClr>
              <a:buSzPts val="1800"/>
              <a:buNone/>
              <a:defRPr>
                <a:solidFill>
                  <a:schemeClr val="lt1"/>
                </a:solidFill>
              </a:defRPr>
            </a:lvl2pPr>
            <a:lvl3pPr marL="1371600" lvl="2" indent="-228600" algn="l">
              <a:lnSpc>
                <a:spcPct val="100000"/>
              </a:lnSpc>
              <a:spcBef>
                <a:spcPts val="0"/>
              </a:spcBef>
              <a:spcAft>
                <a:spcPts val="0"/>
              </a:spcAft>
              <a:buClr>
                <a:schemeClr val="lt1"/>
              </a:buClr>
              <a:buSzPts val="1800"/>
              <a:buNone/>
              <a:defRPr>
                <a:solidFill>
                  <a:schemeClr val="lt1"/>
                </a:solidFill>
              </a:defRPr>
            </a:lvl3pPr>
            <a:lvl4pPr marL="1828800" lvl="3" indent="-228600" algn="l">
              <a:lnSpc>
                <a:spcPct val="100000"/>
              </a:lnSpc>
              <a:spcBef>
                <a:spcPts val="0"/>
              </a:spcBef>
              <a:spcAft>
                <a:spcPts val="0"/>
              </a:spcAft>
              <a:buClr>
                <a:schemeClr val="lt1"/>
              </a:buClr>
              <a:buSzPts val="1800"/>
              <a:buNone/>
              <a:defRPr>
                <a:solidFill>
                  <a:schemeClr val="lt1"/>
                </a:solidFill>
              </a:defRPr>
            </a:lvl4pPr>
            <a:lvl5pPr marL="2286000" lvl="4" indent="-228600" algn="l">
              <a:lnSpc>
                <a:spcPct val="100000"/>
              </a:lnSpc>
              <a:spcBef>
                <a:spcPts val="0"/>
              </a:spcBef>
              <a:spcAft>
                <a:spcPts val="0"/>
              </a:spcAft>
              <a:buClr>
                <a:schemeClr val="lt1"/>
              </a:buClr>
              <a:buSzPts val="1800"/>
              <a:buNone/>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2"/>
          <p:cNvSpPr>
            <a:spLocks noGrp="1"/>
          </p:cNvSpPr>
          <p:nvPr>
            <p:ph type="pic" idx="3"/>
          </p:nvPr>
        </p:nvSpPr>
        <p:spPr>
          <a:xfrm>
            <a:off x="10200163" y="6489088"/>
            <a:ext cx="1260000" cy="180000"/>
          </a:xfrm>
          <a:prstGeom prst="rect">
            <a:avLst/>
          </a:prstGeom>
          <a:noFill/>
          <a:ln>
            <a:noFill/>
          </a:ln>
        </p:spPr>
      </p:sp>
      <p:sp>
        <p:nvSpPr>
          <p:cNvPr id="65" name="Google Shape;65;p32"/>
          <p:cNvSpPr txBox="1">
            <a:spLocks noGrp="1"/>
          </p:cNvSpPr>
          <p:nvPr>
            <p:ph type="body" idx="4"/>
          </p:nvPr>
        </p:nvSpPr>
        <p:spPr>
          <a:xfrm>
            <a:off x="9696449" y="316800"/>
            <a:ext cx="1800000" cy="360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150"/>
              <a:buNone/>
              <a:defRPr sz="1150"/>
            </a:lvl1pPr>
            <a:lvl2pPr marL="914400" lvl="1" indent="-301625" algn="l">
              <a:lnSpc>
                <a:spcPct val="100000"/>
              </a:lnSpc>
              <a:spcBef>
                <a:spcPts val="500"/>
              </a:spcBef>
              <a:spcAft>
                <a:spcPts val="0"/>
              </a:spcAft>
              <a:buClr>
                <a:schemeClr val="dk1"/>
              </a:buClr>
              <a:buSzPts val="1150"/>
              <a:buChar char="−"/>
              <a:defRPr sz="1150"/>
            </a:lvl2pPr>
            <a:lvl3pPr marL="1371600" lvl="2" indent="-301625" algn="l">
              <a:lnSpc>
                <a:spcPct val="100000"/>
              </a:lnSpc>
              <a:spcBef>
                <a:spcPts val="500"/>
              </a:spcBef>
              <a:spcAft>
                <a:spcPts val="0"/>
              </a:spcAft>
              <a:buClr>
                <a:schemeClr val="dk1"/>
              </a:buClr>
              <a:buSzPts val="1150"/>
              <a:buChar char="−"/>
              <a:defRPr sz="1150"/>
            </a:lvl3pPr>
            <a:lvl4pPr marL="1828800" lvl="3" indent="-301625" algn="l">
              <a:lnSpc>
                <a:spcPct val="100000"/>
              </a:lnSpc>
              <a:spcBef>
                <a:spcPts val="500"/>
              </a:spcBef>
              <a:spcAft>
                <a:spcPts val="0"/>
              </a:spcAft>
              <a:buClr>
                <a:schemeClr val="dk1"/>
              </a:buClr>
              <a:buSzPts val="1150"/>
              <a:buChar char="−"/>
              <a:defRPr sz="1150"/>
            </a:lvl4pPr>
            <a:lvl5pPr marL="2286000" lvl="4" indent="-301625" algn="l">
              <a:lnSpc>
                <a:spcPct val="100000"/>
              </a:lnSpc>
              <a:spcBef>
                <a:spcPts val="500"/>
              </a:spcBef>
              <a:spcAft>
                <a:spcPts val="0"/>
              </a:spcAft>
              <a:buClr>
                <a:schemeClr val="dk1"/>
              </a:buClr>
              <a:buSzPts val="1150"/>
              <a:buChar char="−"/>
              <a:defRPr sz="11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40">
          <p15:clr>
            <a:srgbClr val="FBAE40"/>
          </p15:clr>
        </p15:guide>
        <p15:guide id="2" orient="horz" pos="395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Fussnote">
  <p:cSld name="Inhalt mit Fussnote">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3"/>
          <p:cNvSpPr txBox="1">
            <a:spLocks noGrp="1"/>
          </p:cNvSpPr>
          <p:nvPr>
            <p:ph type="body" idx="1"/>
          </p:nvPr>
        </p:nvSpPr>
        <p:spPr>
          <a:xfrm>
            <a:off x="731837" y="1412875"/>
            <a:ext cx="10728325" cy="3960000"/>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000"/>
              </a:spcBef>
              <a:spcAft>
                <a:spcPts val="0"/>
              </a:spcAft>
              <a:buClr>
                <a:schemeClr val="dk1"/>
              </a:buClr>
              <a:buSzPts val="1800"/>
              <a:buChar char="•"/>
              <a:defRPr/>
            </a:lvl1pPr>
            <a:lvl2pPr marL="914400" lvl="1" indent="-342900" algn="l">
              <a:lnSpc>
                <a:spcPct val="100000"/>
              </a:lnSpc>
              <a:spcBef>
                <a:spcPts val="500"/>
              </a:spcBef>
              <a:spcAft>
                <a:spcPts val="0"/>
              </a:spcAft>
              <a:buClr>
                <a:schemeClr val="dk1"/>
              </a:buClr>
              <a:buSzPts val="1800"/>
              <a:buChar char="−"/>
              <a:defRPr/>
            </a:lvl2pPr>
            <a:lvl3pPr marL="1371600" lvl="2" indent="-342900" algn="l">
              <a:lnSpc>
                <a:spcPct val="100000"/>
              </a:lnSpc>
              <a:spcBef>
                <a:spcPts val="500"/>
              </a:spcBef>
              <a:spcAft>
                <a:spcPts val="0"/>
              </a:spcAft>
              <a:buClr>
                <a:schemeClr val="dk1"/>
              </a:buClr>
              <a:buSzPts val="1800"/>
              <a:buChar char="−"/>
              <a:defRPr/>
            </a:lvl3pPr>
            <a:lvl4pPr marL="1828800" lvl="3" indent="-342900" algn="l">
              <a:lnSpc>
                <a:spcPct val="100000"/>
              </a:lnSpc>
              <a:spcBef>
                <a:spcPts val="500"/>
              </a:spcBef>
              <a:spcAft>
                <a:spcPts val="0"/>
              </a:spcAft>
              <a:buClr>
                <a:schemeClr val="dk1"/>
              </a:buClr>
              <a:buSzPts val="1800"/>
              <a:buChar char="−"/>
              <a:defRPr/>
            </a:lvl4pPr>
            <a:lvl5pPr marL="2286000" lvl="4" indent="-342900" algn="l">
              <a:lnSpc>
                <a:spcPct val="10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3"/>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3"/>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3"/>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CH"/>
              <a:t>‹Nr.›</a:t>
            </a:fld>
            <a:endParaRPr/>
          </a:p>
        </p:txBody>
      </p:sp>
      <p:pic>
        <p:nvPicPr>
          <p:cNvPr id="72" name="Google Shape;72;p33"/>
          <p:cNvPicPr preferRelativeResize="0"/>
          <p:nvPr/>
        </p:nvPicPr>
        <p:blipFill rotWithShape="1">
          <a:blip r:embed="rId2">
            <a:alphaModFix/>
          </a:blip>
          <a:srcRect/>
          <a:stretch/>
        </p:blipFill>
        <p:spPr>
          <a:xfrm>
            <a:off x="731837" y="6507088"/>
            <a:ext cx="984462" cy="162000"/>
          </a:xfrm>
          <a:prstGeom prst="rect">
            <a:avLst/>
          </a:prstGeom>
          <a:noFill/>
          <a:ln>
            <a:noFill/>
          </a:ln>
        </p:spPr>
      </p:pic>
      <p:sp>
        <p:nvSpPr>
          <p:cNvPr id="73" name="Google Shape;73;p33"/>
          <p:cNvSpPr txBox="1">
            <a:spLocks noGrp="1"/>
          </p:cNvSpPr>
          <p:nvPr>
            <p:ph type="body" idx="2"/>
          </p:nvPr>
        </p:nvSpPr>
        <p:spPr>
          <a:xfrm>
            <a:off x="731836" y="5570135"/>
            <a:ext cx="5364164" cy="721233"/>
          </a:xfrm>
          <a:prstGeom prst="rect">
            <a:avLst/>
          </a:prstGeom>
          <a:noFill/>
          <a:ln>
            <a:noFill/>
          </a:ln>
        </p:spPr>
        <p:txBody>
          <a:bodyPr spcFirstLastPara="1" wrap="square" lIns="0" tIns="0" rIns="0" bIns="0" anchor="b" anchorCtr="0">
            <a:noAutofit/>
          </a:bodyPr>
          <a:lstStyle>
            <a:lvl1pPr marL="457200" lvl="0" indent="-279400" algn="l">
              <a:lnSpc>
                <a:spcPct val="100000"/>
              </a:lnSpc>
              <a:spcBef>
                <a:spcPts val="0"/>
              </a:spcBef>
              <a:spcAft>
                <a:spcPts val="0"/>
              </a:spcAft>
              <a:buClr>
                <a:schemeClr val="dk1"/>
              </a:buClr>
              <a:buSzPts val="800"/>
              <a:buFont typeface="Arial"/>
              <a:buAutoNum type="arabicPeriod"/>
              <a:defRPr sz="800"/>
            </a:lvl1pPr>
            <a:lvl2pPr marL="914400" lvl="1" indent="-228600" algn="l">
              <a:lnSpc>
                <a:spcPct val="100000"/>
              </a:lnSpc>
              <a:spcBef>
                <a:spcPts val="500"/>
              </a:spcBef>
              <a:spcAft>
                <a:spcPts val="0"/>
              </a:spcAft>
              <a:buClr>
                <a:schemeClr val="dk1"/>
              </a:buClr>
              <a:buSzPts val="800"/>
              <a:buNone/>
              <a:defRPr sz="800"/>
            </a:lvl2pPr>
            <a:lvl3pPr marL="1371600" lvl="2" indent="-228600" algn="l">
              <a:lnSpc>
                <a:spcPct val="100000"/>
              </a:lnSpc>
              <a:spcBef>
                <a:spcPts val="500"/>
              </a:spcBef>
              <a:spcAft>
                <a:spcPts val="0"/>
              </a:spcAft>
              <a:buClr>
                <a:schemeClr val="dk1"/>
              </a:buClr>
              <a:buSzPts val="800"/>
              <a:buNone/>
              <a:defRPr sz="800"/>
            </a:lvl3pPr>
            <a:lvl4pPr marL="1828800" lvl="3" indent="-228600" algn="l">
              <a:lnSpc>
                <a:spcPct val="100000"/>
              </a:lnSpc>
              <a:spcBef>
                <a:spcPts val="500"/>
              </a:spcBef>
              <a:spcAft>
                <a:spcPts val="0"/>
              </a:spcAft>
              <a:buClr>
                <a:schemeClr val="dk1"/>
              </a:buClr>
              <a:buSzPts val="800"/>
              <a:buNone/>
              <a:defRPr sz="800"/>
            </a:lvl4pPr>
            <a:lvl5pPr marL="2286000" lvl="4" indent="-228600" algn="l">
              <a:lnSpc>
                <a:spcPct val="100000"/>
              </a:lnSpc>
              <a:spcBef>
                <a:spcPts val="500"/>
              </a:spcBef>
              <a:spcAft>
                <a:spcPts val="0"/>
              </a:spcAft>
              <a:buClr>
                <a:schemeClr val="dk1"/>
              </a:buClr>
              <a:buSzPts val="800"/>
              <a:buNone/>
              <a:defRPr sz="8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Zwischenslide">
  <p:cSld name="Zwischenslide">
    <p:bg>
      <p:bgPr>
        <a:solidFill>
          <a:schemeClr val="dk1"/>
        </a:solidFill>
        <a:effectLst/>
      </p:bgPr>
    </p:bg>
    <p:spTree>
      <p:nvGrpSpPr>
        <p:cNvPr id="1" name="Shape 74"/>
        <p:cNvGrpSpPr/>
        <p:nvPr/>
      </p:nvGrpSpPr>
      <p:grpSpPr>
        <a:xfrm>
          <a:off x="0" y="0"/>
          <a:ext cx="0" cy="0"/>
          <a:chOff x="0" y="0"/>
          <a:chExt cx="0" cy="0"/>
        </a:xfrm>
      </p:grpSpPr>
      <p:sp>
        <p:nvSpPr>
          <p:cNvPr id="75" name="Google Shape;75;p34"/>
          <p:cNvSpPr txBox="1">
            <a:spLocks noGrp="1"/>
          </p:cNvSpPr>
          <p:nvPr>
            <p:ph type="title"/>
          </p:nvPr>
        </p:nvSpPr>
        <p:spPr>
          <a:xfrm>
            <a:off x="731837" y="2224781"/>
            <a:ext cx="10728325" cy="1260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4"/>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lvl="0" indent="0" algn="r">
              <a:spcBef>
                <a:spcPts val="0"/>
              </a:spcBef>
              <a:buNone/>
              <a:defRPr sz="800">
                <a:solidFill>
                  <a:schemeClr val="lt1"/>
                </a:solidFill>
                <a:latin typeface="Arial"/>
                <a:ea typeface="Arial"/>
                <a:cs typeface="Arial"/>
                <a:sym typeface="Arial"/>
              </a:defRPr>
            </a:lvl1pPr>
            <a:lvl2pPr marL="0" lvl="1" indent="0" algn="r">
              <a:spcBef>
                <a:spcPts val="0"/>
              </a:spcBef>
              <a:buNone/>
              <a:defRPr sz="800">
                <a:solidFill>
                  <a:schemeClr val="lt1"/>
                </a:solidFill>
                <a:latin typeface="Arial"/>
                <a:ea typeface="Arial"/>
                <a:cs typeface="Arial"/>
                <a:sym typeface="Arial"/>
              </a:defRPr>
            </a:lvl2pPr>
            <a:lvl3pPr marL="0" lvl="2" indent="0" algn="r">
              <a:spcBef>
                <a:spcPts val="0"/>
              </a:spcBef>
              <a:buNone/>
              <a:defRPr sz="800">
                <a:solidFill>
                  <a:schemeClr val="lt1"/>
                </a:solidFill>
                <a:latin typeface="Arial"/>
                <a:ea typeface="Arial"/>
                <a:cs typeface="Arial"/>
                <a:sym typeface="Arial"/>
              </a:defRPr>
            </a:lvl3pPr>
            <a:lvl4pPr marL="0" lvl="3" indent="0" algn="r">
              <a:spcBef>
                <a:spcPts val="0"/>
              </a:spcBef>
              <a:buNone/>
              <a:defRPr sz="800">
                <a:solidFill>
                  <a:schemeClr val="lt1"/>
                </a:solidFill>
                <a:latin typeface="Arial"/>
                <a:ea typeface="Arial"/>
                <a:cs typeface="Arial"/>
                <a:sym typeface="Arial"/>
              </a:defRPr>
            </a:lvl4pPr>
            <a:lvl5pPr marL="0" lvl="4" indent="0" algn="r">
              <a:spcBef>
                <a:spcPts val="0"/>
              </a:spcBef>
              <a:buNone/>
              <a:defRPr sz="800">
                <a:solidFill>
                  <a:schemeClr val="lt1"/>
                </a:solidFill>
                <a:latin typeface="Arial"/>
                <a:ea typeface="Arial"/>
                <a:cs typeface="Arial"/>
                <a:sym typeface="Arial"/>
              </a:defRPr>
            </a:lvl5pPr>
            <a:lvl6pPr marL="0" lvl="5" indent="0" algn="r">
              <a:spcBef>
                <a:spcPts val="0"/>
              </a:spcBef>
              <a:buNone/>
              <a:defRPr sz="800">
                <a:solidFill>
                  <a:schemeClr val="lt1"/>
                </a:solidFill>
                <a:latin typeface="Arial"/>
                <a:ea typeface="Arial"/>
                <a:cs typeface="Arial"/>
                <a:sym typeface="Arial"/>
              </a:defRPr>
            </a:lvl6pPr>
            <a:lvl7pPr marL="0" lvl="6" indent="0" algn="r">
              <a:spcBef>
                <a:spcPts val="0"/>
              </a:spcBef>
              <a:buNone/>
              <a:defRPr sz="800">
                <a:solidFill>
                  <a:schemeClr val="lt1"/>
                </a:solidFill>
                <a:latin typeface="Arial"/>
                <a:ea typeface="Arial"/>
                <a:cs typeface="Arial"/>
                <a:sym typeface="Arial"/>
              </a:defRPr>
            </a:lvl7pPr>
            <a:lvl8pPr marL="0" lvl="7" indent="0" algn="r">
              <a:spcBef>
                <a:spcPts val="0"/>
              </a:spcBef>
              <a:buNone/>
              <a:defRPr sz="800">
                <a:solidFill>
                  <a:schemeClr val="lt1"/>
                </a:solidFill>
                <a:latin typeface="Arial"/>
                <a:ea typeface="Arial"/>
                <a:cs typeface="Arial"/>
                <a:sym typeface="Arial"/>
              </a:defRPr>
            </a:lvl8pPr>
            <a:lvl9pPr marL="0" lvl="8" indent="0" algn="r">
              <a:spcBef>
                <a:spcPts val="0"/>
              </a:spcBef>
              <a:buNone/>
              <a:defRPr sz="8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CH"/>
              <a:t>‹Nr.›</a:t>
            </a:fld>
            <a:endParaRPr/>
          </a:p>
        </p:txBody>
      </p:sp>
      <p:grpSp>
        <p:nvGrpSpPr>
          <p:cNvPr id="79" name="Google Shape;79;p34"/>
          <p:cNvGrpSpPr/>
          <p:nvPr/>
        </p:nvGrpSpPr>
        <p:grpSpPr>
          <a:xfrm>
            <a:off x="731837" y="6507088"/>
            <a:ext cx="978437" cy="159062"/>
            <a:chOff x="731837" y="6507088"/>
            <a:chExt cx="978437" cy="159062"/>
          </a:xfrm>
        </p:grpSpPr>
        <p:grpSp>
          <p:nvGrpSpPr>
            <p:cNvPr id="80" name="Google Shape;80;p34"/>
            <p:cNvGrpSpPr/>
            <p:nvPr/>
          </p:nvGrpSpPr>
          <p:grpSpPr>
            <a:xfrm>
              <a:off x="1266489" y="6555186"/>
              <a:ext cx="197463" cy="110964"/>
              <a:chOff x="1266489" y="6555186"/>
              <a:chExt cx="197463" cy="110964"/>
            </a:xfrm>
          </p:grpSpPr>
          <p:sp>
            <p:nvSpPr>
              <p:cNvPr id="81" name="Google Shape;81;p34"/>
              <p:cNvSpPr/>
              <p:nvPr/>
            </p:nvSpPr>
            <p:spPr>
              <a:xfrm>
                <a:off x="1266489" y="6556934"/>
                <a:ext cx="95902" cy="109216"/>
              </a:xfrm>
              <a:custGeom>
                <a:avLst/>
                <a:gdLst/>
                <a:ahLst/>
                <a:cxnLst/>
                <a:rect l="l" t="t" r="r" b="b"/>
                <a:pathLst>
                  <a:path w="95902" h="109216" extrusionOk="0">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2" name="Google Shape;82;p34"/>
              <p:cNvSpPr/>
              <p:nvPr/>
            </p:nvSpPr>
            <p:spPr>
              <a:xfrm>
                <a:off x="1376472" y="6555186"/>
                <a:ext cx="87480" cy="109664"/>
              </a:xfrm>
              <a:custGeom>
                <a:avLst/>
                <a:gdLst/>
                <a:ahLst/>
                <a:cxnLst/>
                <a:rect l="l" t="t" r="r" b="b"/>
                <a:pathLst>
                  <a:path w="87480" h="109664" extrusionOk="0">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3" name="Google Shape;83;p34"/>
            <p:cNvSpPr/>
            <p:nvPr/>
          </p:nvSpPr>
          <p:spPr>
            <a:xfrm>
              <a:off x="1159517" y="6556560"/>
              <a:ext cx="96452" cy="108166"/>
            </a:xfrm>
            <a:custGeom>
              <a:avLst/>
              <a:gdLst/>
              <a:ahLst/>
              <a:cxnLst/>
              <a:rect l="l" t="t" r="r" b="b"/>
              <a:pathLst>
                <a:path w="96452" h="108166" extrusionOk="0">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 name="Google Shape;84;p34"/>
            <p:cNvSpPr/>
            <p:nvPr/>
          </p:nvSpPr>
          <p:spPr>
            <a:xfrm>
              <a:off x="1466445" y="6556560"/>
              <a:ext cx="37259" cy="108166"/>
            </a:xfrm>
            <a:custGeom>
              <a:avLst/>
              <a:gdLst/>
              <a:ahLst/>
              <a:cxnLst/>
              <a:rect l="l" t="t" r="r" b="b"/>
              <a:pathLst>
                <a:path w="37259" h="108166" extrusionOk="0">
                  <a:moveTo>
                    <a:pt x="21683" y="0"/>
                  </a:moveTo>
                  <a:lnTo>
                    <a:pt x="0" y="107917"/>
                  </a:lnTo>
                  <a:lnTo>
                    <a:pt x="0" y="108166"/>
                  </a:lnTo>
                  <a:lnTo>
                    <a:pt x="15702" y="108166"/>
                  </a:lnTo>
                  <a:lnTo>
                    <a:pt x="37260" y="0"/>
                  </a:lnTo>
                  <a:lnTo>
                    <a:pt x="21683"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85" name="Google Shape;85;p34"/>
            <p:cNvGrpSpPr/>
            <p:nvPr/>
          </p:nvGrpSpPr>
          <p:grpSpPr>
            <a:xfrm>
              <a:off x="1518879" y="6507337"/>
              <a:ext cx="191395" cy="158803"/>
              <a:chOff x="1518879" y="6507337"/>
              <a:chExt cx="191395" cy="158803"/>
            </a:xfrm>
          </p:grpSpPr>
          <p:sp>
            <p:nvSpPr>
              <p:cNvPr id="86" name="Google Shape;86;p34"/>
              <p:cNvSpPr/>
              <p:nvPr/>
            </p:nvSpPr>
            <p:spPr>
              <a:xfrm>
                <a:off x="1614114" y="6507337"/>
                <a:ext cx="96160" cy="157638"/>
              </a:xfrm>
              <a:custGeom>
                <a:avLst/>
                <a:gdLst/>
                <a:ahLst/>
                <a:cxnLst/>
                <a:rect l="l" t="t" r="r" b="b"/>
                <a:pathLst>
                  <a:path w="96160" h="157638" extrusionOk="0">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34"/>
              <p:cNvSpPr/>
              <p:nvPr/>
            </p:nvSpPr>
            <p:spPr>
              <a:xfrm>
                <a:off x="1518879" y="6555189"/>
                <a:ext cx="87882" cy="110951"/>
              </a:xfrm>
              <a:custGeom>
                <a:avLst/>
                <a:gdLst/>
                <a:ahLst/>
                <a:cxnLst/>
                <a:rect l="l" t="t" r="r" b="b"/>
                <a:pathLst>
                  <a:path w="87882" h="110951" extrusionOk="0">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88" name="Google Shape;88;p34"/>
            <p:cNvSpPr/>
            <p:nvPr/>
          </p:nvSpPr>
          <p:spPr>
            <a:xfrm>
              <a:off x="1493985" y="6507088"/>
              <a:ext cx="19689" cy="19689"/>
            </a:xfrm>
            <a:custGeom>
              <a:avLst/>
              <a:gdLst/>
              <a:ahLst/>
              <a:cxnLst/>
              <a:rect l="l" t="t" r="r" b="b"/>
              <a:pathLst>
                <a:path w="19689" h="19689" extrusionOk="0">
                  <a:moveTo>
                    <a:pt x="3988" y="0"/>
                  </a:moveTo>
                  <a:lnTo>
                    <a:pt x="0" y="19689"/>
                  </a:lnTo>
                  <a:lnTo>
                    <a:pt x="15826" y="19689"/>
                  </a:lnTo>
                  <a:lnTo>
                    <a:pt x="19689" y="0"/>
                  </a:lnTo>
                  <a:lnTo>
                    <a:pt x="398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9" name="Google Shape;89;p34"/>
            <p:cNvSpPr/>
            <p:nvPr/>
          </p:nvSpPr>
          <p:spPr>
            <a:xfrm>
              <a:off x="1340708" y="6507088"/>
              <a:ext cx="19689" cy="19689"/>
            </a:xfrm>
            <a:custGeom>
              <a:avLst/>
              <a:gdLst/>
              <a:ahLst/>
              <a:cxnLst/>
              <a:rect l="l" t="t" r="r" b="b"/>
              <a:pathLst>
                <a:path w="19689" h="19689" extrusionOk="0">
                  <a:moveTo>
                    <a:pt x="3988" y="0"/>
                  </a:moveTo>
                  <a:lnTo>
                    <a:pt x="0" y="19689"/>
                  </a:lnTo>
                  <a:lnTo>
                    <a:pt x="15826" y="19689"/>
                  </a:lnTo>
                  <a:lnTo>
                    <a:pt x="19689" y="0"/>
                  </a:lnTo>
                  <a:lnTo>
                    <a:pt x="398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0" name="Google Shape;90;p34"/>
            <p:cNvSpPr/>
            <p:nvPr/>
          </p:nvSpPr>
          <p:spPr>
            <a:xfrm>
              <a:off x="1298712" y="6507088"/>
              <a:ext cx="19689" cy="19689"/>
            </a:xfrm>
            <a:custGeom>
              <a:avLst/>
              <a:gdLst/>
              <a:ahLst/>
              <a:cxnLst/>
              <a:rect l="l" t="t" r="r" b="b"/>
              <a:pathLst>
                <a:path w="19689" h="19689" extrusionOk="0">
                  <a:moveTo>
                    <a:pt x="3988" y="0"/>
                  </a:moveTo>
                  <a:lnTo>
                    <a:pt x="0" y="19689"/>
                  </a:lnTo>
                  <a:lnTo>
                    <a:pt x="15702" y="19689"/>
                  </a:lnTo>
                  <a:lnTo>
                    <a:pt x="19689" y="0"/>
                  </a:lnTo>
                  <a:lnTo>
                    <a:pt x="3988"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 name="Google Shape;91;p34"/>
            <p:cNvSpPr/>
            <p:nvPr/>
          </p:nvSpPr>
          <p:spPr>
            <a:xfrm>
              <a:off x="731837" y="6507088"/>
              <a:ext cx="417960" cy="157638"/>
            </a:xfrm>
            <a:custGeom>
              <a:avLst/>
              <a:gdLst/>
              <a:ahLst/>
              <a:cxnLst/>
              <a:rect l="l" t="t" r="r" b="b"/>
              <a:pathLst>
                <a:path w="417960" h="157638" extrusionOk="0">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1"/>
              </a:buClr>
              <a:buSzPts val="2600"/>
              <a:buFont typeface="Arial"/>
              <a:buNone/>
              <a:defRPr sz="2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10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42900" algn="l" rtl="0">
              <a:lnSpc>
                <a:spcPct val="10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lnSpc>
                <a:spcPct val="10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lnSpc>
                <a:spcPct val="10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500"/>
              </a:spcBef>
              <a:spcAft>
                <a:spcPts val="0"/>
              </a:spcAft>
              <a:buClr>
                <a:schemeClr val="dk1"/>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b="0" i="0" u="none" strike="noStrike" cap="none">
                <a:solidFill>
                  <a:schemeClr val="dk1"/>
                </a:solidFill>
                <a:latin typeface="Arial"/>
                <a:ea typeface="Arial"/>
                <a:cs typeface="Arial"/>
                <a:sym typeface="Arial"/>
              </a:defRPr>
            </a:lvl1pPr>
            <a:lvl2pPr marL="0" marR="0" lvl="1" indent="0" algn="r" rtl="0">
              <a:spcBef>
                <a:spcPts val="0"/>
              </a:spcBef>
              <a:buNone/>
              <a:defRPr sz="800" b="0" i="0" u="none" strike="noStrike" cap="none">
                <a:solidFill>
                  <a:schemeClr val="dk1"/>
                </a:solidFill>
                <a:latin typeface="Arial"/>
                <a:ea typeface="Arial"/>
                <a:cs typeface="Arial"/>
                <a:sym typeface="Arial"/>
              </a:defRPr>
            </a:lvl2pPr>
            <a:lvl3pPr marL="0" marR="0" lvl="2" indent="0" algn="r" rtl="0">
              <a:spcBef>
                <a:spcPts val="0"/>
              </a:spcBef>
              <a:buNone/>
              <a:defRPr sz="800" b="0" i="0" u="none" strike="noStrike" cap="none">
                <a:solidFill>
                  <a:schemeClr val="dk1"/>
                </a:solidFill>
                <a:latin typeface="Arial"/>
                <a:ea typeface="Arial"/>
                <a:cs typeface="Arial"/>
                <a:sym typeface="Arial"/>
              </a:defRPr>
            </a:lvl3pPr>
            <a:lvl4pPr marL="0" marR="0" lvl="3" indent="0" algn="r" rtl="0">
              <a:spcBef>
                <a:spcPts val="0"/>
              </a:spcBef>
              <a:buNone/>
              <a:defRPr sz="800" b="0" i="0" u="none" strike="noStrike" cap="none">
                <a:solidFill>
                  <a:schemeClr val="dk1"/>
                </a:solidFill>
                <a:latin typeface="Arial"/>
                <a:ea typeface="Arial"/>
                <a:cs typeface="Arial"/>
                <a:sym typeface="Arial"/>
              </a:defRPr>
            </a:lvl4pPr>
            <a:lvl5pPr marL="0" marR="0" lvl="4" indent="0" algn="r" rtl="0">
              <a:spcBef>
                <a:spcPts val="0"/>
              </a:spcBef>
              <a:buNone/>
              <a:defRPr sz="800" b="0" i="0" u="none" strike="noStrike" cap="none">
                <a:solidFill>
                  <a:schemeClr val="dk1"/>
                </a:solidFill>
                <a:latin typeface="Arial"/>
                <a:ea typeface="Arial"/>
                <a:cs typeface="Arial"/>
                <a:sym typeface="Arial"/>
              </a:defRPr>
            </a:lvl5pPr>
            <a:lvl6pPr marL="0" marR="0" lvl="5" indent="0" algn="r" rtl="0">
              <a:spcBef>
                <a:spcPts val="0"/>
              </a:spcBef>
              <a:buNone/>
              <a:defRPr sz="800" b="0" i="0" u="none" strike="noStrike" cap="none">
                <a:solidFill>
                  <a:schemeClr val="dk1"/>
                </a:solidFill>
                <a:latin typeface="Arial"/>
                <a:ea typeface="Arial"/>
                <a:cs typeface="Arial"/>
                <a:sym typeface="Arial"/>
              </a:defRPr>
            </a:lvl6pPr>
            <a:lvl7pPr marL="0" marR="0" lvl="6" indent="0" algn="r" rtl="0">
              <a:spcBef>
                <a:spcPts val="0"/>
              </a:spcBef>
              <a:buNone/>
              <a:defRPr sz="800" b="0" i="0" u="none" strike="noStrike" cap="none">
                <a:solidFill>
                  <a:schemeClr val="dk1"/>
                </a:solidFill>
                <a:latin typeface="Arial"/>
                <a:ea typeface="Arial"/>
                <a:cs typeface="Arial"/>
                <a:sym typeface="Arial"/>
              </a:defRPr>
            </a:lvl7pPr>
            <a:lvl8pPr marL="0" marR="0" lvl="7" indent="0" algn="r" rtl="0">
              <a:spcBef>
                <a:spcPts val="0"/>
              </a:spcBef>
              <a:buNone/>
              <a:defRPr sz="800" b="0" i="0" u="none" strike="noStrike" cap="none">
                <a:solidFill>
                  <a:schemeClr val="dk1"/>
                </a:solidFill>
                <a:latin typeface="Arial"/>
                <a:ea typeface="Arial"/>
                <a:cs typeface="Arial"/>
                <a:sym typeface="Arial"/>
              </a:defRPr>
            </a:lvl8pPr>
            <a:lvl9pPr marL="0" marR="0" lvl="8" indent="0" algn="r" rtl="0">
              <a:spcBef>
                <a:spcPts val="0"/>
              </a:spcBef>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de-CH"/>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61">
          <p15:clr>
            <a:srgbClr val="F26B43"/>
          </p15:clr>
        </p15:guide>
        <p15:guide id="2" pos="7219">
          <p15:clr>
            <a:srgbClr val="F26B43"/>
          </p15:clr>
        </p15:guide>
        <p15:guide id="3" orient="horz" pos="164">
          <p15:clr>
            <a:srgbClr val="F26B43"/>
          </p15:clr>
        </p15:guide>
        <p15:guide id="4" orient="horz" pos="890">
          <p15:clr>
            <a:srgbClr val="F26B43"/>
          </p15:clr>
        </p15:guide>
        <p15:guide id="5" orient="horz" pos="4201">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linkedin.com/school/institute-for-transport-planning-and-systems-at-the-eth-zurich/" TargetMode="External"/><Relationship Id="rId7" Type="http://schemas.openxmlformats.org/officeDocument/2006/relationships/hyperlink" Target="https://www.xing.com/companies/ivtethzurich" TargetMode="External"/><Relationship Id="rId12"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17.png"/><Relationship Id="rId11" Type="http://schemas.openxmlformats.org/officeDocument/2006/relationships/hyperlink" Target="https://www.facebook.com/ivtethzurich/" TargetMode="External"/><Relationship Id="rId5" Type="http://schemas.openxmlformats.org/officeDocument/2006/relationships/hyperlink" Target="https://www.ivt.ethz.ch/info/news/_jcr_content.feed" TargetMode="Externa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hyperlink" Target="https://twitter.com/IVT_ET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hyperlink" Target="https://twitter.com/IVT_ETH/" TargetMode="External"/><Relationship Id="rId3" Type="http://schemas.openxmlformats.org/officeDocument/2006/relationships/hyperlink" Target="mailto:info@ivt.ethz.ch" TargetMode="External"/><Relationship Id="rId7" Type="http://schemas.openxmlformats.org/officeDocument/2006/relationships/hyperlink" Target="https://www.facebook.com/ivtethzurich/" TargetMode="External"/><Relationship Id="rId12" Type="http://schemas.openxmlformats.org/officeDocument/2006/relationships/image" Target="../media/image32.png"/><Relationship Id="rId2" Type="http://schemas.openxmlformats.org/officeDocument/2006/relationships/notesSlide" Target="../notesSlides/notesSlide24.xml"/><Relationship Id="rId16" Type="http://schemas.openxmlformats.org/officeDocument/2006/relationships/image" Target="../media/image34.png"/><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hyperlink" Target="https://www.ivt.ethz.ch/info/news/_jcr_content.feed" TargetMode="External"/><Relationship Id="rId5" Type="http://schemas.openxmlformats.org/officeDocument/2006/relationships/hyperlink" Target="https://www.ivt.ethz.ch/en" TargetMode="External"/><Relationship Id="rId15" Type="http://schemas.openxmlformats.org/officeDocument/2006/relationships/hyperlink" Target="https://www.xing.com/companies/ivtethzurich" TargetMode="External"/><Relationship Id="rId10" Type="http://schemas.openxmlformats.org/officeDocument/2006/relationships/image" Target="../media/image31.png"/><Relationship Id="rId4" Type="http://schemas.openxmlformats.org/officeDocument/2006/relationships/hyperlink" Target="http://www.ivt.ethz.ch/en/" TargetMode="External"/><Relationship Id="rId9" Type="http://schemas.openxmlformats.org/officeDocument/2006/relationships/hyperlink" Target="https://www.linkedin.com/school/institute-for-transport-planning-and-systems-at-the-eth-zurich/" TargetMode="External"/><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hyperlink" Target="https://cyber.edtools.inf.ethz.ch/"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bit.ly/svia-2024"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1" descr="Ein Bild, das Gebäude, Stadt, Schloss, Turm enthält.&#10;&#10;Automatisch generierte Beschreibung"/>
          <p:cNvPicPr preferRelativeResize="0">
            <a:picLocks noGrp="1"/>
          </p:cNvPicPr>
          <p:nvPr>
            <p:ph type="pic" idx="2"/>
          </p:nvPr>
        </p:nvPicPr>
        <p:blipFill rotWithShape="1">
          <a:blip r:embed="rId3">
            <a:alphaModFix/>
          </a:blip>
          <a:srcRect t="461" b="461"/>
          <a:stretch/>
        </p:blipFill>
        <p:spPr>
          <a:xfrm>
            <a:off x="731838" y="1016000"/>
            <a:ext cx="10728325" cy="5256000"/>
          </a:xfrm>
          <a:prstGeom prst="rect">
            <a:avLst/>
          </a:prstGeom>
          <a:noFill/>
          <a:ln>
            <a:noFill/>
          </a:ln>
        </p:spPr>
      </p:pic>
      <p:sp>
        <p:nvSpPr>
          <p:cNvPr id="146" name="Google Shape;146;p1"/>
          <p:cNvSpPr txBox="1">
            <a:spLocks noGrp="1"/>
          </p:cNvSpPr>
          <p:nvPr>
            <p:ph type="ctrTitle"/>
          </p:nvPr>
        </p:nvSpPr>
        <p:spPr>
          <a:xfrm>
            <a:off x="0" y="2233538"/>
            <a:ext cx="7319356" cy="2772000"/>
          </a:xfrm>
          <a:prstGeom prst="rect">
            <a:avLst/>
          </a:prstGeom>
          <a:solidFill>
            <a:schemeClr val="accent1"/>
          </a:solidFill>
          <a:ln>
            <a:noFill/>
          </a:ln>
        </p:spPr>
        <p:txBody>
          <a:bodyPr spcFirstLastPara="1" wrap="square" lIns="1080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Effektiver Cybersicherheits-Unterricht mit Online-Tools</a:t>
            </a:r>
            <a:endParaRPr/>
          </a:p>
        </p:txBody>
      </p:sp>
      <p:sp>
        <p:nvSpPr>
          <p:cNvPr id="147" name="Google Shape;147;p1"/>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de-CH" b="1"/>
              <a:t>Sven Grübel / Dario Näpfer</a:t>
            </a:r>
            <a:endParaRPr/>
          </a:p>
          <a:p>
            <a:pPr marL="0" lvl="0" indent="0" algn="l" rtl="0">
              <a:lnSpc>
                <a:spcPct val="100000"/>
              </a:lnSpc>
              <a:spcBef>
                <a:spcPts val="0"/>
              </a:spcBef>
              <a:spcAft>
                <a:spcPts val="0"/>
              </a:spcAft>
              <a:buClr>
                <a:schemeClr val="lt1"/>
              </a:buClr>
              <a:buSzPts val="1800"/>
              <a:buNone/>
            </a:pPr>
            <a:r>
              <a:rPr lang="de-CH"/>
              <a:t>Departement Informatik</a:t>
            </a:r>
            <a:endParaRPr/>
          </a:p>
          <a:p>
            <a:pPr marL="0" lvl="0" indent="0" algn="l" rtl="0">
              <a:lnSpc>
                <a:spcPct val="100000"/>
              </a:lnSpc>
              <a:spcBef>
                <a:spcPts val="0"/>
              </a:spcBef>
              <a:spcAft>
                <a:spcPts val="0"/>
              </a:spcAft>
              <a:buClr>
                <a:schemeClr val="lt1"/>
              </a:buClr>
              <a:buSzPts val="1800"/>
              <a:buNone/>
            </a:pPr>
            <a:r>
              <a:rPr lang="de-CH"/>
              <a:t>8. Oktober 2024, Zürich</a:t>
            </a:r>
            <a:endParaRPr/>
          </a:p>
        </p:txBody>
      </p:sp>
      <p:pic>
        <p:nvPicPr>
          <p:cNvPr id="3" name="Grafik 2">
            <a:extLst>
              <a:ext uri="{FF2B5EF4-FFF2-40B4-BE49-F238E27FC236}">
                <a16:creationId xmlns:a16="http://schemas.microsoft.com/office/drawing/2014/main" id="{8B068F37-84E5-7643-E960-28B494F2DD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6896" y="321935"/>
            <a:ext cx="1993267" cy="5281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p10"/>
          <p:cNvSpPr txBox="1">
            <a:spLocks noGrp="1"/>
          </p:cNvSpPr>
          <p:nvPr>
            <p:ph type="ctrTitle"/>
          </p:nvPr>
        </p:nvSpPr>
        <p:spPr>
          <a:xfrm>
            <a:off x="731837" y="1016000"/>
            <a:ext cx="10728326" cy="5256000"/>
          </a:xfrm>
          <a:prstGeom prst="rect">
            <a:avLst/>
          </a:prstGeom>
          <a:solidFill>
            <a:schemeClr val="accent6"/>
          </a:solidFill>
          <a:ln>
            <a:noFill/>
          </a:ln>
        </p:spPr>
        <p:txBody>
          <a:bodyPr spcFirstLastPara="1" wrap="square" lIns="324000" tIns="11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Hier steht der Titel der Präsentation</a:t>
            </a:r>
            <a:br>
              <a:rPr lang="de-CH"/>
            </a:br>
            <a:r>
              <a:rPr lang="de-CH"/>
              <a:t>Dieser kann, wenn immer nötig, über zwei</a:t>
            </a:r>
            <a:br>
              <a:rPr lang="de-CH"/>
            </a:br>
            <a:r>
              <a:rPr lang="de-CH"/>
              <a:t>oder sogar drei Zeilen laufen</a:t>
            </a:r>
            <a:endParaRPr/>
          </a:p>
        </p:txBody>
      </p:sp>
      <p:sp>
        <p:nvSpPr>
          <p:cNvPr id="272" name="Google Shape;272;p10"/>
          <p:cNvSpPr txBox="1">
            <a:spLocks noGrp="1"/>
          </p:cNvSpPr>
          <p:nvPr>
            <p:ph type="body" idx="1"/>
          </p:nvPr>
        </p:nvSpPr>
        <p:spPr>
          <a:xfrm>
            <a:off x="1078515" y="5122625"/>
            <a:ext cx="10044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de-CH" b="1"/>
              <a:t>Prof. Dr. Beat Muster</a:t>
            </a:r>
            <a:endParaRPr/>
          </a:p>
          <a:p>
            <a:pPr marL="0" lvl="0" indent="0" algn="l" rtl="0">
              <a:lnSpc>
                <a:spcPct val="100000"/>
              </a:lnSpc>
              <a:spcBef>
                <a:spcPts val="0"/>
              </a:spcBef>
              <a:spcAft>
                <a:spcPts val="0"/>
              </a:spcAft>
              <a:buClr>
                <a:schemeClr val="lt1"/>
              </a:buClr>
              <a:buSzPts val="1800"/>
              <a:buNone/>
            </a:pPr>
            <a:r>
              <a:rPr lang="de-CH"/>
              <a:t>Funktion des Präsentierenden</a:t>
            </a:r>
            <a:endParaRPr/>
          </a:p>
          <a:p>
            <a:pPr marL="0" lvl="0" indent="0" algn="l" rtl="0">
              <a:lnSpc>
                <a:spcPct val="100000"/>
              </a:lnSpc>
              <a:spcBef>
                <a:spcPts val="0"/>
              </a:spcBef>
              <a:spcAft>
                <a:spcPts val="0"/>
              </a:spcAft>
              <a:buClr>
                <a:schemeClr val="lt1"/>
              </a:buClr>
              <a:buSzPts val="1800"/>
              <a:buNone/>
            </a:pPr>
            <a:r>
              <a:rPr lang="de-CH"/>
              <a:t>TT. Monat JJJJ, Ort</a:t>
            </a:r>
            <a:endParaRPr/>
          </a:p>
        </p:txBody>
      </p:sp>
      <p:sp>
        <p:nvSpPr>
          <p:cNvPr id="273" name="Google Shape;273;p10"/>
          <p:cNvSpPr txBox="1">
            <a:spLocks noGrp="1"/>
          </p:cNvSpPr>
          <p:nvPr>
            <p:ph type="body" idx="3"/>
          </p:nvPr>
        </p:nvSpPr>
        <p:spPr>
          <a:xfrm>
            <a:off x="9621795" y="316800"/>
            <a:ext cx="1874654" cy="360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100"/>
              <a:buNone/>
            </a:pPr>
            <a:r>
              <a:rPr lang="de-CH"/>
              <a:t>Institute for Transport Planning and Systems (IVT)</a:t>
            </a:r>
            <a:endParaRPr/>
          </a:p>
        </p:txBody>
      </p:sp>
      <p:pic>
        <p:nvPicPr>
          <p:cNvPr id="274" name="Google Shape;274;p10"/>
          <p:cNvPicPr preferRelativeResize="0"/>
          <p:nvPr/>
        </p:nvPicPr>
        <p:blipFill rotWithShape="1">
          <a:blip r:embed="rId3">
            <a:alphaModFix/>
          </a:blip>
          <a:srcRect/>
          <a:stretch/>
        </p:blipFill>
        <p:spPr>
          <a:xfrm>
            <a:off x="10322011" y="6273800"/>
            <a:ext cx="1332470" cy="60787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pic>
        <p:nvPicPr>
          <p:cNvPr id="279" name="Google Shape;279;p11" descr="Ein Bild, das Fahrrad, sitzend, Seite, schwarz enthält.&#10;&#10;Automatisch generierte Beschreibung"/>
          <p:cNvPicPr preferRelativeResize="0">
            <a:picLocks noGrp="1"/>
          </p:cNvPicPr>
          <p:nvPr>
            <p:ph type="pic" idx="2"/>
          </p:nvPr>
        </p:nvPicPr>
        <p:blipFill rotWithShape="1">
          <a:blip r:embed="rId3">
            <a:alphaModFix/>
          </a:blip>
          <a:srcRect t="33" b="32"/>
          <a:stretch/>
        </p:blipFill>
        <p:spPr>
          <a:xfrm>
            <a:off x="731838" y="1016000"/>
            <a:ext cx="10728325" cy="5256000"/>
          </a:xfrm>
          <a:prstGeom prst="rect">
            <a:avLst/>
          </a:prstGeom>
          <a:noFill/>
          <a:ln>
            <a:noFill/>
          </a:ln>
        </p:spPr>
      </p:pic>
      <p:sp>
        <p:nvSpPr>
          <p:cNvPr id="280" name="Google Shape;280;p11"/>
          <p:cNvSpPr txBox="1">
            <a:spLocks noGrp="1"/>
          </p:cNvSpPr>
          <p:nvPr>
            <p:ph type="ctrTitle"/>
          </p:nvPr>
        </p:nvSpPr>
        <p:spPr>
          <a:xfrm>
            <a:off x="0" y="2233538"/>
            <a:ext cx="5904000" cy="2772000"/>
          </a:xfrm>
          <a:prstGeom prst="rect">
            <a:avLst/>
          </a:prstGeom>
          <a:solidFill>
            <a:schemeClr val="accent2"/>
          </a:solidFill>
          <a:ln>
            <a:noFill/>
          </a:ln>
        </p:spPr>
        <p:txBody>
          <a:bodyPr spcFirstLastPara="1" wrap="square" lIns="1080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Hier steht der Titel</a:t>
            </a:r>
            <a:br>
              <a:rPr lang="de-CH"/>
            </a:br>
            <a:r>
              <a:rPr lang="de-CH"/>
              <a:t>der Präsentation</a:t>
            </a:r>
            <a:endParaRPr/>
          </a:p>
        </p:txBody>
      </p:sp>
      <p:sp>
        <p:nvSpPr>
          <p:cNvPr id="281" name="Google Shape;281;p11"/>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de-CH" b="1"/>
              <a:t>Prof. Dr. Beat Muster</a:t>
            </a:r>
            <a:endParaRPr/>
          </a:p>
          <a:p>
            <a:pPr marL="0" lvl="0" indent="0" algn="l" rtl="0">
              <a:lnSpc>
                <a:spcPct val="100000"/>
              </a:lnSpc>
              <a:spcBef>
                <a:spcPts val="0"/>
              </a:spcBef>
              <a:spcAft>
                <a:spcPts val="0"/>
              </a:spcAft>
              <a:buClr>
                <a:schemeClr val="lt1"/>
              </a:buClr>
              <a:buSzPts val="1800"/>
              <a:buNone/>
            </a:pPr>
            <a:r>
              <a:rPr lang="de-CH"/>
              <a:t>Funktion des Präsentierenden</a:t>
            </a:r>
            <a:endParaRPr/>
          </a:p>
          <a:p>
            <a:pPr marL="0" lvl="0" indent="0" algn="l" rtl="0">
              <a:lnSpc>
                <a:spcPct val="100000"/>
              </a:lnSpc>
              <a:spcBef>
                <a:spcPts val="0"/>
              </a:spcBef>
              <a:spcAft>
                <a:spcPts val="0"/>
              </a:spcAft>
              <a:buClr>
                <a:schemeClr val="lt1"/>
              </a:buClr>
              <a:buSzPts val="1800"/>
              <a:buNone/>
            </a:pPr>
            <a:r>
              <a:rPr lang="de-CH"/>
              <a:t>TT. Monat JJJJ, Ort</a:t>
            </a:r>
            <a:endParaRPr/>
          </a:p>
        </p:txBody>
      </p:sp>
      <p:sp>
        <p:nvSpPr>
          <p:cNvPr id="282" name="Google Shape;282;p11"/>
          <p:cNvSpPr txBox="1">
            <a:spLocks noGrp="1"/>
          </p:cNvSpPr>
          <p:nvPr>
            <p:ph type="body" idx="4"/>
          </p:nvPr>
        </p:nvSpPr>
        <p:spPr>
          <a:xfrm>
            <a:off x="9621795" y="316800"/>
            <a:ext cx="1874654" cy="360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100"/>
              <a:buNone/>
            </a:pPr>
            <a:r>
              <a:rPr lang="de-CH"/>
              <a:t>Institute for Transport Planning and Systems (IVT)</a:t>
            </a:r>
            <a:endParaRPr/>
          </a:p>
        </p:txBody>
      </p:sp>
      <p:pic>
        <p:nvPicPr>
          <p:cNvPr id="283" name="Google Shape;283;p11"/>
          <p:cNvPicPr preferRelativeResize="0"/>
          <p:nvPr/>
        </p:nvPicPr>
        <p:blipFill rotWithShape="1">
          <a:blip r:embed="rId4">
            <a:alphaModFix/>
          </a:blip>
          <a:srcRect/>
          <a:stretch/>
        </p:blipFill>
        <p:spPr>
          <a:xfrm>
            <a:off x="10322011" y="6273800"/>
            <a:ext cx="1332470" cy="6078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287"/>
        <p:cNvGrpSpPr/>
        <p:nvPr/>
      </p:nvGrpSpPr>
      <p:grpSpPr>
        <a:xfrm>
          <a:off x="0" y="0"/>
          <a:ext cx="0" cy="0"/>
          <a:chOff x="0" y="0"/>
          <a:chExt cx="0" cy="0"/>
        </a:xfrm>
      </p:grpSpPr>
      <p:sp>
        <p:nvSpPr>
          <p:cNvPr id="288" name="Google Shape;288;p12"/>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289" name="Google Shape;289;p12"/>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p>
            <a:pPr marL="270000" lvl="0" indent="-270000" algn="l" rtl="0">
              <a:lnSpc>
                <a:spcPct val="100000"/>
              </a:lnSpc>
              <a:spcBef>
                <a:spcPts val="0"/>
              </a:spcBef>
              <a:spcAft>
                <a:spcPts val="0"/>
              </a:spcAft>
              <a:buClr>
                <a:schemeClr val="dk1"/>
              </a:buClr>
              <a:buSzPts val="1800"/>
              <a:buChar char="•"/>
            </a:pPr>
            <a:r>
              <a:rPr lang="de-CH"/>
              <a:t>Textplatzhalter haben als Standard Bulletpoints. Um diese zu entfernen drücken Sie vor der Texteingabe die Backspace Taste.</a:t>
            </a:r>
            <a:endParaRPr/>
          </a:p>
        </p:txBody>
      </p:sp>
      <p:sp>
        <p:nvSpPr>
          <p:cNvPr id="290" name="Google Shape;290;p12"/>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291" name="Google Shape;291;p12"/>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292" name="Google Shape;292;p12"/>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296"/>
        <p:cNvGrpSpPr/>
        <p:nvPr/>
      </p:nvGrpSpPr>
      <p:grpSpPr>
        <a:xfrm>
          <a:off x="0" y="0"/>
          <a:ext cx="0" cy="0"/>
          <a:chOff x="0" y="0"/>
          <a:chExt cx="0" cy="0"/>
        </a:xfrm>
      </p:grpSpPr>
      <p:sp>
        <p:nvSpPr>
          <p:cNvPr id="297" name="Google Shape;297;p13"/>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298" name="Google Shape;298;p13"/>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Zwischenüberschrift (optional)</a:t>
            </a:r>
            <a:endParaRPr/>
          </a:p>
          <a:p>
            <a:pPr marL="0" lvl="0" indent="0" algn="l" rtl="0">
              <a:lnSpc>
                <a:spcPct val="100000"/>
              </a:lnSpc>
              <a:spcBef>
                <a:spcPts val="1000"/>
              </a:spcBef>
              <a:spcAft>
                <a:spcPts val="0"/>
              </a:spcAft>
              <a:buClr>
                <a:schemeClr val="dk1"/>
              </a:buClr>
              <a:buSzPts val="1800"/>
              <a:buNone/>
            </a:pPr>
            <a:r>
              <a:rPr lang="de-CH"/>
              <a:t>Lorem ipsum dolor sit amet, consectetur adipiscing elit, sed do eiusmod tempor incididunt ut labore et dolore magna aliqua. Ut enim ad minim veniam, quis nostrud exercitation ullamco laboris nisi ut aliquip ex ea commodo equat. Duis aute irure dolor in reprehenderit in voluptate velit esse cillum dolore eu fugiat nulla pariatur. Excepteur sint occaecat cupidatat non proident, sunt in culpa qui officia deserunt mollit anim id est laborum. Ut enim ad minim veniam, quis nostrud exercitation ullamco laboris nisi ut aliquip ex.</a:t>
            </a:r>
            <a:endParaRPr/>
          </a:p>
        </p:txBody>
      </p:sp>
      <p:sp>
        <p:nvSpPr>
          <p:cNvPr id="299" name="Google Shape;299;p13"/>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00" name="Google Shape;300;p13"/>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01" name="Google Shape;301;p13"/>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sp>
        <p:nvSpPr>
          <p:cNvPr id="306" name="Google Shape;306;p14"/>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07" name="Google Shape;307;p14"/>
          <p:cNvSpPr txBox="1">
            <a:spLocks noGrp="1"/>
          </p:cNvSpPr>
          <p:nvPr>
            <p:ph type="body" idx="1"/>
          </p:nvPr>
        </p:nvSpPr>
        <p:spPr>
          <a:xfrm>
            <a:off x="731837" y="1412875"/>
            <a:ext cx="10728325" cy="39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Zwischenüberschrift (optional)</a:t>
            </a:r>
            <a:endParaRPr/>
          </a:p>
          <a:p>
            <a:pPr marL="0" lvl="0" indent="0" algn="l" rtl="0">
              <a:lnSpc>
                <a:spcPct val="100000"/>
              </a:lnSpc>
              <a:spcBef>
                <a:spcPts val="1000"/>
              </a:spcBef>
              <a:spcAft>
                <a:spcPts val="0"/>
              </a:spcAft>
              <a:buClr>
                <a:schemeClr val="dk1"/>
              </a:buClr>
              <a:buSzPts val="1800"/>
              <a:buNone/>
            </a:pPr>
            <a:r>
              <a:rPr lang="de-CH"/>
              <a:t>Lorem ipsum dolor sit amet</a:t>
            </a:r>
            <a:r>
              <a:rPr lang="de-CH" baseline="30000"/>
              <a:t>1</a:t>
            </a:r>
            <a:r>
              <a:rPr lang="de-CH"/>
              <a:t>, consectetur adipiscing elit, sed do eiusmod tempor incididunt ut labore et dolore magna aliqua. Ut enim ad minim veniam, quis nostrud exercitation</a:t>
            </a:r>
            <a:r>
              <a:rPr lang="de-CH" baseline="30000"/>
              <a:t>2</a:t>
            </a:r>
            <a:r>
              <a:rPr lang="de-CH"/>
              <a:t> ullamco laboris nisi ut aliquip ex ea commodo equat. Duis aute irure dolor in reprehenderit in voluptate velit esse cillum dolore eu fugiat nulla pariatur. Excepteur sint occaecat cupidatat</a:t>
            </a:r>
            <a:r>
              <a:rPr lang="de-CH" baseline="30000"/>
              <a:t>3</a:t>
            </a:r>
            <a:r>
              <a:rPr lang="de-CH"/>
              <a:t> non proident, sunt in culpa qui officia deserunt mollit anim id est laborum. Ut enim ad minim veniam, quis nostrud exercitation ullamco laboris nisi ut aliquip ex.</a:t>
            </a:r>
            <a:endParaRPr/>
          </a:p>
        </p:txBody>
      </p:sp>
      <p:sp>
        <p:nvSpPr>
          <p:cNvPr id="308" name="Google Shape;308;p14"/>
          <p:cNvSpPr txBox="1">
            <a:spLocks noGrp="1"/>
          </p:cNvSpPr>
          <p:nvPr>
            <p:ph type="body" idx="2"/>
          </p:nvPr>
        </p:nvSpPr>
        <p:spPr>
          <a:xfrm>
            <a:off x="731836" y="5570135"/>
            <a:ext cx="5364164" cy="721233"/>
          </a:xfrm>
          <a:prstGeom prst="rect">
            <a:avLst/>
          </a:prstGeom>
          <a:noFill/>
          <a:ln>
            <a:noFill/>
          </a:ln>
        </p:spPr>
        <p:txBody>
          <a:bodyPr spcFirstLastPara="1" wrap="square" lIns="0" tIns="0" rIns="0" bIns="0" anchor="b" anchorCtr="0">
            <a:noAutofit/>
          </a:bodyPr>
          <a:lstStyle/>
          <a:p>
            <a:pPr marL="179388" lvl="0" indent="-179388" algn="l" rtl="0">
              <a:lnSpc>
                <a:spcPct val="100000"/>
              </a:lnSpc>
              <a:spcBef>
                <a:spcPts val="0"/>
              </a:spcBef>
              <a:spcAft>
                <a:spcPts val="0"/>
              </a:spcAft>
              <a:buClr>
                <a:schemeClr val="dk1"/>
              </a:buClr>
              <a:buSzPts val="800"/>
              <a:buFont typeface="Arial"/>
              <a:buAutoNum type="arabicPeriod"/>
            </a:pPr>
            <a:r>
              <a:rPr lang="de-CH"/>
              <a:t>Fussnote. Lorem ipsum dolor sit amet, consectetur adipiscing elit. </a:t>
            </a:r>
            <a:br>
              <a:rPr lang="de-CH"/>
            </a:br>
            <a:r>
              <a:rPr lang="de-CH"/>
              <a:t>Ed do eiusmod tempor incididunt ut labore et dolore magna aliqua. Ut enim ad minim veniam quis</a:t>
            </a:r>
            <a:endParaRPr/>
          </a:p>
          <a:p>
            <a:pPr marL="179388" lvl="0" indent="-179388" algn="l" rtl="0">
              <a:lnSpc>
                <a:spcPct val="100000"/>
              </a:lnSpc>
              <a:spcBef>
                <a:spcPts val="0"/>
              </a:spcBef>
              <a:spcAft>
                <a:spcPts val="0"/>
              </a:spcAft>
              <a:buClr>
                <a:schemeClr val="dk1"/>
              </a:buClr>
              <a:buSzPts val="800"/>
              <a:buFont typeface="Arial"/>
              <a:buAutoNum type="arabicPeriod"/>
            </a:pPr>
            <a:r>
              <a:rPr lang="de-CH"/>
              <a:t>Duis aute irure dolor in reprehenderit in voluptate velit esse cillum dolore eu nulla pariatur. </a:t>
            </a:r>
            <a:br>
              <a:rPr lang="de-CH"/>
            </a:br>
            <a:r>
              <a:rPr lang="de-CH"/>
              <a:t>Excepteur sint occaecat cupidatat eiusmod tempor incididunt ut labore.</a:t>
            </a:r>
            <a:endParaRPr/>
          </a:p>
          <a:p>
            <a:pPr marL="179388" lvl="0" indent="-179388" algn="l" rtl="0">
              <a:lnSpc>
                <a:spcPct val="100000"/>
              </a:lnSpc>
              <a:spcBef>
                <a:spcPts val="0"/>
              </a:spcBef>
              <a:spcAft>
                <a:spcPts val="0"/>
              </a:spcAft>
              <a:buClr>
                <a:schemeClr val="dk1"/>
              </a:buClr>
              <a:buSzPts val="800"/>
              <a:buFont typeface="Arial"/>
              <a:buAutoNum type="arabicPeriod"/>
            </a:pPr>
            <a:r>
              <a:rPr lang="de-CH"/>
              <a:t>Duis aute irure dolor in reprehenderit in voluptate velit esse cillum dolore eu fugiat nulla pariatur.</a:t>
            </a:r>
            <a:endParaRPr/>
          </a:p>
        </p:txBody>
      </p:sp>
      <p:sp>
        <p:nvSpPr>
          <p:cNvPr id="309" name="Google Shape;309;p14"/>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10" name="Google Shape;310;p14"/>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11" name="Google Shape;311;p14"/>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Google Shape;316;p15"/>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17" name="Google Shape;317;p15"/>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Zwischenüberschrift (optional)</a:t>
            </a:r>
            <a:endParaRPr/>
          </a:p>
          <a:p>
            <a:pPr marL="270000" lvl="0" indent="-270000" algn="l" rtl="0">
              <a:lnSpc>
                <a:spcPct val="100000"/>
              </a:lnSpc>
              <a:spcBef>
                <a:spcPts val="1000"/>
              </a:spcBef>
              <a:spcAft>
                <a:spcPts val="0"/>
              </a:spcAft>
              <a:buClr>
                <a:schemeClr val="dk1"/>
              </a:buClr>
              <a:buSzPts val="1800"/>
              <a:buChar char="•"/>
            </a:pPr>
            <a:r>
              <a:rPr lang="de-CH"/>
              <a:t>Lorem ipsum dolor sit amet, consectetur adipiscing elit, sed do eiusmod tempor incididunt ut labore et dolore magna aliqua. Ut enim ad minim veniam, quis nostrud exercitation.</a:t>
            </a:r>
            <a:endParaRPr/>
          </a:p>
          <a:p>
            <a:pPr marL="270000" lvl="0" indent="-270000" algn="l" rtl="0">
              <a:lnSpc>
                <a:spcPct val="100000"/>
              </a:lnSpc>
              <a:spcBef>
                <a:spcPts val="1000"/>
              </a:spcBef>
              <a:spcAft>
                <a:spcPts val="0"/>
              </a:spcAft>
              <a:buClr>
                <a:schemeClr val="dk1"/>
              </a:buClr>
              <a:buSzPts val="1800"/>
              <a:buChar char="•"/>
            </a:pPr>
            <a:r>
              <a:rPr lang="de-CH"/>
              <a:t>Ullamco laboris nisi ut aliquip ex ea commodo equat. Duis aute irure dolor in reprehenderit in voluptate velit esse cillum dolore eu fugiat nulla pariatur. Excepteur sint occaecat cupidatat non proident.</a:t>
            </a:r>
            <a:endParaRPr/>
          </a:p>
          <a:p>
            <a:pPr marL="270000" lvl="0" indent="-270000" algn="l" rtl="0">
              <a:lnSpc>
                <a:spcPct val="100000"/>
              </a:lnSpc>
              <a:spcBef>
                <a:spcPts val="1000"/>
              </a:spcBef>
              <a:spcAft>
                <a:spcPts val="0"/>
              </a:spcAft>
              <a:buClr>
                <a:schemeClr val="dk1"/>
              </a:buClr>
              <a:buSzPts val="1800"/>
              <a:buChar char="•"/>
            </a:pPr>
            <a:r>
              <a:rPr lang="de-CH"/>
              <a:t>Sunt in culpa qui officia deserunt mollit anim id est laborum. Ut enim ad minim veniam, quis nostrud exercitation ullamco laboris nisi ut aliquip ex in reprehenderit in voluptate velit esse cillum</a:t>
            </a:r>
            <a:endParaRPr/>
          </a:p>
        </p:txBody>
      </p:sp>
      <p:sp>
        <p:nvSpPr>
          <p:cNvPr id="318" name="Google Shape;318;p15"/>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19" name="Google Shape;319;p15"/>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20" name="Google Shape;320;p15"/>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24"/>
        <p:cNvGrpSpPr/>
        <p:nvPr/>
      </p:nvGrpSpPr>
      <p:grpSpPr>
        <a:xfrm>
          <a:off x="0" y="0"/>
          <a:ext cx="0" cy="0"/>
          <a:chOff x="0" y="0"/>
          <a:chExt cx="0" cy="0"/>
        </a:xfrm>
      </p:grpSpPr>
      <p:sp>
        <p:nvSpPr>
          <p:cNvPr id="325" name="Google Shape;325;p16"/>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26" name="Google Shape;326;p16"/>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Zwischenüberschrift (optional)</a:t>
            </a:r>
            <a:endParaRPr/>
          </a:p>
          <a:p>
            <a:pPr marL="270000" lvl="0" indent="-270000" algn="l" rtl="0">
              <a:lnSpc>
                <a:spcPct val="100000"/>
              </a:lnSpc>
              <a:spcBef>
                <a:spcPts val="1000"/>
              </a:spcBef>
              <a:spcAft>
                <a:spcPts val="0"/>
              </a:spcAft>
              <a:buClr>
                <a:schemeClr val="dk1"/>
              </a:buClr>
              <a:buSzPts val="1800"/>
              <a:buChar char="•"/>
            </a:pPr>
            <a:r>
              <a:rPr lang="de-CH"/>
              <a:t>Lorem ipsum dolor sit amet, consectetur adipis.</a:t>
            </a:r>
            <a:endParaRPr/>
          </a:p>
          <a:p>
            <a:pPr marL="538163" lvl="1" indent="-271463" algn="l" rtl="0">
              <a:lnSpc>
                <a:spcPct val="100000"/>
              </a:lnSpc>
              <a:spcBef>
                <a:spcPts val="500"/>
              </a:spcBef>
              <a:spcAft>
                <a:spcPts val="0"/>
              </a:spcAft>
              <a:buClr>
                <a:schemeClr val="dk1"/>
              </a:buClr>
              <a:buSzPts val="1800"/>
              <a:buChar char="−"/>
            </a:pPr>
            <a:r>
              <a:rPr lang="de-CH"/>
              <a:t>Lorem ipsum dolor sit amet, consectetur nostrud.</a:t>
            </a:r>
            <a:endParaRPr/>
          </a:p>
          <a:p>
            <a:pPr marL="538163" lvl="1" indent="-271463" algn="l" rtl="0">
              <a:lnSpc>
                <a:spcPct val="100000"/>
              </a:lnSpc>
              <a:spcBef>
                <a:spcPts val="500"/>
              </a:spcBef>
              <a:spcAft>
                <a:spcPts val="0"/>
              </a:spcAft>
              <a:buClr>
                <a:schemeClr val="dk1"/>
              </a:buClr>
              <a:buSzPts val="1800"/>
              <a:buChar char="−"/>
            </a:pPr>
            <a:r>
              <a:rPr lang="de-CH"/>
              <a:t>Tempor incididunt incididunt ut labore et dolore magna aliqua. </a:t>
            </a:r>
            <a:br>
              <a:rPr lang="de-CH"/>
            </a:br>
            <a:r>
              <a:rPr lang="de-CH"/>
              <a:t>Ut enim ad minim veniam, quis nostrud exercitation.</a:t>
            </a:r>
            <a:endParaRPr/>
          </a:p>
          <a:p>
            <a:pPr marL="270000" lvl="0" indent="-270000" algn="l" rtl="0">
              <a:lnSpc>
                <a:spcPct val="100000"/>
              </a:lnSpc>
              <a:spcBef>
                <a:spcPts val="1000"/>
              </a:spcBef>
              <a:spcAft>
                <a:spcPts val="0"/>
              </a:spcAft>
              <a:buClr>
                <a:schemeClr val="dk1"/>
              </a:buClr>
              <a:buSzPts val="1800"/>
              <a:buChar char="•"/>
            </a:pPr>
            <a:r>
              <a:rPr lang="de-CH"/>
              <a:t>Lorem ipsum dolor sit amet, consectetur adipis.</a:t>
            </a:r>
            <a:endParaRPr/>
          </a:p>
          <a:p>
            <a:pPr marL="538163" lvl="1" indent="-271463" algn="l" rtl="0">
              <a:lnSpc>
                <a:spcPct val="100000"/>
              </a:lnSpc>
              <a:spcBef>
                <a:spcPts val="500"/>
              </a:spcBef>
              <a:spcAft>
                <a:spcPts val="0"/>
              </a:spcAft>
              <a:buClr>
                <a:schemeClr val="dk1"/>
              </a:buClr>
              <a:buSzPts val="1800"/>
              <a:buChar char="−"/>
            </a:pPr>
            <a:r>
              <a:rPr lang="de-CH"/>
              <a:t>Ut enim ad minim veniam, quis nostrud exercitation. </a:t>
            </a:r>
            <a:endParaRPr/>
          </a:p>
          <a:p>
            <a:pPr marL="538163" lvl="1" indent="-271463" algn="l" rtl="0">
              <a:lnSpc>
                <a:spcPct val="100000"/>
              </a:lnSpc>
              <a:spcBef>
                <a:spcPts val="500"/>
              </a:spcBef>
              <a:spcAft>
                <a:spcPts val="0"/>
              </a:spcAft>
              <a:buClr>
                <a:schemeClr val="dk1"/>
              </a:buClr>
              <a:buSzPts val="1800"/>
              <a:buChar char="−"/>
            </a:pPr>
            <a:r>
              <a:rPr lang="de-CH"/>
              <a:t>Tempor incididunt incididunt ut labore.</a:t>
            </a:r>
            <a:endParaRPr/>
          </a:p>
          <a:p>
            <a:pPr marL="270000" lvl="0" indent="-270000" algn="l" rtl="0">
              <a:lnSpc>
                <a:spcPct val="100000"/>
              </a:lnSpc>
              <a:spcBef>
                <a:spcPts val="1000"/>
              </a:spcBef>
              <a:spcAft>
                <a:spcPts val="0"/>
              </a:spcAft>
              <a:buClr>
                <a:schemeClr val="dk1"/>
              </a:buClr>
              <a:buSzPts val="1800"/>
              <a:buChar char="•"/>
            </a:pPr>
            <a:r>
              <a:rPr lang="de-CH"/>
              <a:t>Lorem ipsum dolor sit amet, consectetur adipis.</a:t>
            </a:r>
            <a:endParaRPr/>
          </a:p>
          <a:p>
            <a:pPr marL="538163" lvl="1" indent="-271463" algn="l" rtl="0">
              <a:lnSpc>
                <a:spcPct val="100000"/>
              </a:lnSpc>
              <a:spcBef>
                <a:spcPts val="500"/>
              </a:spcBef>
              <a:spcAft>
                <a:spcPts val="0"/>
              </a:spcAft>
              <a:buClr>
                <a:schemeClr val="dk1"/>
              </a:buClr>
              <a:buSzPts val="1800"/>
              <a:buChar char="−"/>
            </a:pPr>
            <a:r>
              <a:rPr lang="de-CH"/>
              <a:t>Tempor incididunt incididunt ut labore et dolore magna veniam. </a:t>
            </a:r>
            <a:br>
              <a:rPr lang="de-CH"/>
            </a:br>
            <a:r>
              <a:rPr lang="de-CH"/>
              <a:t>Ut enim ad minim veniam, quis nostrud exercitation. </a:t>
            </a:r>
            <a:endParaRPr/>
          </a:p>
          <a:p>
            <a:pPr marL="538163" lvl="1" indent="-271463" algn="l" rtl="0">
              <a:lnSpc>
                <a:spcPct val="100000"/>
              </a:lnSpc>
              <a:spcBef>
                <a:spcPts val="500"/>
              </a:spcBef>
              <a:spcAft>
                <a:spcPts val="0"/>
              </a:spcAft>
              <a:buClr>
                <a:schemeClr val="dk1"/>
              </a:buClr>
              <a:buSzPts val="1800"/>
              <a:buChar char="−"/>
            </a:pPr>
            <a:r>
              <a:rPr lang="de-CH"/>
              <a:t>Lorem ipsum dolor sit amet, consectetur nostrud.</a:t>
            </a:r>
            <a:endParaRPr/>
          </a:p>
        </p:txBody>
      </p:sp>
      <p:sp>
        <p:nvSpPr>
          <p:cNvPr id="327" name="Google Shape;327;p16"/>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28" name="Google Shape;328;p16"/>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29" name="Google Shape;329;p16"/>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33"/>
        <p:cNvGrpSpPr/>
        <p:nvPr/>
      </p:nvGrpSpPr>
      <p:grpSpPr>
        <a:xfrm>
          <a:off x="0" y="0"/>
          <a:ext cx="0" cy="0"/>
          <a:chOff x="0" y="0"/>
          <a:chExt cx="0" cy="0"/>
        </a:xfrm>
      </p:grpSpPr>
      <p:sp>
        <p:nvSpPr>
          <p:cNvPr id="334" name="Google Shape;334;p17"/>
          <p:cNvSpPr txBox="1">
            <a:spLocks noGrp="1"/>
          </p:cNvSpPr>
          <p:nvPr>
            <p:ph type="title"/>
          </p:nvPr>
        </p:nvSpPr>
        <p:spPr>
          <a:xfrm>
            <a:off x="731837" y="2224781"/>
            <a:ext cx="10728325" cy="1260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Hier steht ein Zwischentitel,</a:t>
            </a:r>
            <a:br>
              <a:rPr lang="de-CH"/>
            </a:br>
            <a:r>
              <a:rPr lang="de-CH"/>
              <a:t>ggf. auch über zwei Zeilen</a:t>
            </a:r>
            <a:endParaRPr/>
          </a:p>
        </p:txBody>
      </p:sp>
      <p:sp>
        <p:nvSpPr>
          <p:cNvPr id="335" name="Google Shape;335;p17"/>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36" name="Google Shape;336;p17"/>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37" name="Google Shape;337;p17"/>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17</a:t>
            </a:fld>
            <a:endParaRPr/>
          </a:p>
        </p:txBody>
      </p:sp>
      <p:pic>
        <p:nvPicPr>
          <p:cNvPr id="338" name="Google Shape;338;p17">
            <a:hlinkClick r:id="rId3"/>
          </p:cNvPr>
          <p:cNvPicPr preferRelativeResize="0"/>
          <p:nvPr/>
        </p:nvPicPr>
        <p:blipFill rotWithShape="1">
          <a:blip r:embed="rId4">
            <a:alphaModFix/>
          </a:blip>
          <a:srcRect/>
          <a:stretch/>
        </p:blipFill>
        <p:spPr>
          <a:xfrm>
            <a:off x="1797373" y="4157501"/>
            <a:ext cx="706120" cy="706120"/>
          </a:xfrm>
          <a:prstGeom prst="rect">
            <a:avLst/>
          </a:prstGeom>
          <a:noFill/>
          <a:ln>
            <a:noFill/>
          </a:ln>
        </p:spPr>
      </p:pic>
      <p:pic>
        <p:nvPicPr>
          <p:cNvPr id="339" name="Google Shape;339;p17">
            <a:hlinkClick r:id="rId5"/>
          </p:cNvPr>
          <p:cNvPicPr preferRelativeResize="0"/>
          <p:nvPr/>
        </p:nvPicPr>
        <p:blipFill rotWithShape="1">
          <a:blip r:embed="rId6">
            <a:alphaModFix/>
          </a:blip>
          <a:srcRect/>
          <a:stretch/>
        </p:blipFill>
        <p:spPr>
          <a:xfrm>
            <a:off x="2860636" y="4162571"/>
            <a:ext cx="706120" cy="706120"/>
          </a:xfrm>
          <a:prstGeom prst="rect">
            <a:avLst/>
          </a:prstGeom>
          <a:noFill/>
          <a:ln>
            <a:noFill/>
          </a:ln>
        </p:spPr>
      </p:pic>
      <p:pic>
        <p:nvPicPr>
          <p:cNvPr id="340" name="Google Shape;340;p17">
            <a:hlinkClick r:id="rId7"/>
          </p:cNvPr>
          <p:cNvPicPr preferRelativeResize="0"/>
          <p:nvPr/>
        </p:nvPicPr>
        <p:blipFill rotWithShape="1">
          <a:blip r:embed="rId8">
            <a:alphaModFix/>
          </a:blip>
          <a:srcRect/>
          <a:stretch/>
        </p:blipFill>
        <p:spPr>
          <a:xfrm>
            <a:off x="5155821" y="4162571"/>
            <a:ext cx="706120" cy="706120"/>
          </a:xfrm>
          <a:prstGeom prst="rect">
            <a:avLst/>
          </a:prstGeom>
          <a:noFill/>
          <a:ln>
            <a:noFill/>
          </a:ln>
        </p:spPr>
      </p:pic>
      <p:pic>
        <p:nvPicPr>
          <p:cNvPr id="341" name="Google Shape;341;p17">
            <a:hlinkClick r:id="rId9"/>
          </p:cNvPr>
          <p:cNvPicPr preferRelativeResize="0"/>
          <p:nvPr/>
        </p:nvPicPr>
        <p:blipFill rotWithShape="1">
          <a:blip r:embed="rId10">
            <a:alphaModFix/>
          </a:blip>
          <a:srcRect/>
          <a:stretch/>
        </p:blipFill>
        <p:spPr>
          <a:xfrm>
            <a:off x="3923899" y="4152431"/>
            <a:ext cx="874779" cy="711190"/>
          </a:xfrm>
          <a:prstGeom prst="rect">
            <a:avLst/>
          </a:prstGeom>
          <a:noFill/>
          <a:ln>
            <a:noFill/>
          </a:ln>
        </p:spPr>
      </p:pic>
      <p:pic>
        <p:nvPicPr>
          <p:cNvPr id="342" name="Google Shape;342;p17">
            <a:hlinkClick r:id="rId11"/>
          </p:cNvPr>
          <p:cNvPicPr preferRelativeResize="0"/>
          <p:nvPr/>
        </p:nvPicPr>
        <p:blipFill rotWithShape="1">
          <a:blip r:embed="rId12">
            <a:alphaModFix/>
          </a:blip>
          <a:srcRect/>
          <a:stretch/>
        </p:blipFill>
        <p:spPr>
          <a:xfrm>
            <a:off x="731837" y="4157501"/>
            <a:ext cx="708393" cy="70839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18"/>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br>
              <a:rPr lang="de-CH"/>
            </a:br>
            <a:r>
              <a:rPr lang="de-CH"/>
              <a:t>ggf. auch über zwei Zeilen</a:t>
            </a:r>
            <a:endParaRPr/>
          </a:p>
        </p:txBody>
      </p:sp>
      <p:sp>
        <p:nvSpPr>
          <p:cNvPr id="348" name="Google Shape;348;p18"/>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pic>
        <p:nvPicPr>
          <p:cNvPr id="349" name="Google Shape;349;p18" descr="Ein Bild, das Regal, Buch, drinnen, Person enthält.&#10;&#10;Automatisch generierte Beschreibung"/>
          <p:cNvPicPr preferRelativeResize="0">
            <a:picLocks noGrp="1"/>
          </p:cNvPicPr>
          <p:nvPr>
            <p:ph type="pic" idx="2"/>
          </p:nvPr>
        </p:nvPicPr>
        <p:blipFill rotWithShape="1">
          <a:blip r:embed="rId3">
            <a:alphaModFix/>
          </a:blip>
          <a:srcRect l="928" r="928"/>
          <a:stretch/>
        </p:blipFill>
        <p:spPr>
          <a:xfrm>
            <a:off x="731837" y="1412874"/>
            <a:ext cx="10728000" cy="4860000"/>
          </a:xfrm>
          <a:prstGeom prst="rect">
            <a:avLst/>
          </a:prstGeom>
          <a:noFill/>
          <a:ln>
            <a:noFill/>
          </a:ln>
        </p:spPr>
      </p:pic>
      <p:sp>
        <p:nvSpPr>
          <p:cNvPr id="350" name="Google Shape;350;p18"/>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51" name="Google Shape;351;p18"/>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55"/>
        <p:cNvGrpSpPr/>
        <p:nvPr/>
      </p:nvGrpSpPr>
      <p:grpSpPr>
        <a:xfrm>
          <a:off x="0" y="0"/>
          <a:ext cx="0" cy="0"/>
          <a:chOff x="0" y="0"/>
          <a:chExt cx="0" cy="0"/>
        </a:xfrm>
      </p:grpSpPr>
      <p:sp>
        <p:nvSpPr>
          <p:cNvPr id="356" name="Google Shape;356;p19"/>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pic>
        <p:nvPicPr>
          <p:cNvPr id="357" name="Google Shape;357;p19" descr="Ein Bild, das Gerät, Stern enthält.&#10;&#10;Automatisch generierte Beschreibung"/>
          <p:cNvPicPr preferRelativeResize="0">
            <a:picLocks noGrp="1"/>
          </p:cNvPicPr>
          <p:nvPr>
            <p:ph type="pic" idx="2"/>
          </p:nvPr>
        </p:nvPicPr>
        <p:blipFill rotWithShape="1">
          <a:blip r:embed="rId3">
            <a:alphaModFix/>
          </a:blip>
          <a:srcRect l="504" r="503"/>
          <a:stretch/>
        </p:blipFill>
        <p:spPr>
          <a:xfrm>
            <a:off x="731837" y="260350"/>
            <a:ext cx="10728000" cy="6012524"/>
          </a:xfrm>
          <a:prstGeom prst="rect">
            <a:avLst/>
          </a:prstGeom>
          <a:noFill/>
          <a:ln>
            <a:noFill/>
          </a:ln>
        </p:spPr>
      </p:pic>
      <p:sp>
        <p:nvSpPr>
          <p:cNvPr id="358" name="Google Shape;358;p19"/>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59" name="Google Shape;359;p19"/>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 descr="A person with curly hair and beard&#10;&#10;Description automatically generated"/>
          <p:cNvPicPr preferRelativeResize="0">
            <a:picLocks noGrp="1"/>
          </p:cNvPicPr>
          <p:nvPr>
            <p:ph type="pic" idx="2"/>
          </p:nvPr>
        </p:nvPicPr>
        <p:blipFill rotWithShape="1">
          <a:blip r:embed="rId3">
            <a:alphaModFix/>
          </a:blip>
          <a:srcRect l="-6369" r="-165813"/>
          <a:stretch/>
        </p:blipFill>
        <p:spPr>
          <a:xfrm>
            <a:off x="731838" y="1016000"/>
            <a:ext cx="10728326" cy="52560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54" name="Google Shape;154;p2"/>
          <p:cNvSpPr txBox="1">
            <a:spLocks noGrp="1"/>
          </p:cNvSpPr>
          <p:nvPr>
            <p:ph type="ctrTitle"/>
          </p:nvPr>
        </p:nvSpPr>
        <p:spPr>
          <a:xfrm>
            <a:off x="6504000" y="2957494"/>
            <a:ext cx="5688000" cy="2268000"/>
          </a:xfrm>
          <a:prstGeom prst="rect">
            <a:avLst/>
          </a:prstGeom>
          <a:solidFill>
            <a:schemeClr val="accent6"/>
          </a:solidFill>
          <a:ln>
            <a:noFill/>
          </a:ln>
        </p:spPr>
        <p:txBody>
          <a:bodyPr spcFirstLastPara="1" wrap="square" lIns="324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Sven Grübel</a:t>
            </a:r>
            <a:endParaRPr/>
          </a:p>
        </p:txBody>
      </p:sp>
      <p:sp>
        <p:nvSpPr>
          <p:cNvPr id="155" name="Google Shape;155;p2"/>
          <p:cNvSpPr txBox="1">
            <a:spLocks noGrp="1"/>
          </p:cNvSpPr>
          <p:nvPr>
            <p:ph type="body" idx="1"/>
          </p:nvPr>
        </p:nvSpPr>
        <p:spPr>
          <a:xfrm>
            <a:off x="6743610" y="4038600"/>
            <a:ext cx="5346790" cy="958999"/>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lt1"/>
              </a:buClr>
              <a:buSzPts val="1800"/>
              <a:buFont typeface="Courier New"/>
              <a:buChar char="o"/>
            </a:pPr>
            <a:r>
              <a:rPr lang="de-CH"/>
              <a:t>Doktorand Informatik ETH Zürich</a:t>
            </a:r>
            <a:endParaRPr/>
          </a:p>
          <a:p>
            <a:pPr marL="285750" lvl="0" indent="-285750" algn="l" rtl="0">
              <a:lnSpc>
                <a:spcPct val="100000"/>
              </a:lnSpc>
              <a:spcBef>
                <a:spcPts val="0"/>
              </a:spcBef>
              <a:spcAft>
                <a:spcPts val="0"/>
              </a:spcAft>
              <a:buSzPts val="1800"/>
              <a:buChar char="o"/>
            </a:pPr>
            <a:r>
              <a:rPr lang="de-CH"/>
              <a:t>Entwickler der Cyber-Platform</a:t>
            </a:r>
            <a:endParaRPr/>
          </a:p>
        </p:txBody>
      </p:sp>
      <p:pic>
        <p:nvPicPr>
          <p:cNvPr id="9" name="Grafik 8" descr="Ein Bild, das Menschliches Gesicht, Person, Kleidung, Lächeln enthält.&#10;&#10;Automatisch generierte Beschreibung">
            <a:extLst>
              <a:ext uri="{FF2B5EF4-FFF2-40B4-BE49-F238E27FC236}">
                <a16:creationId xmlns:a16="http://schemas.microsoft.com/office/drawing/2014/main" id="{BBF1ADE7-BFFD-EC52-A840-6BF1EC148D6A}"/>
              </a:ext>
            </a:extLst>
          </p:cNvPr>
          <p:cNvPicPr>
            <a:picLocks noChangeAspect="1"/>
          </p:cNvPicPr>
          <p:nvPr/>
        </p:nvPicPr>
        <p:blipFill>
          <a:blip r:embed="rId4"/>
          <a:srcRect l="26894" r="19847"/>
          <a:stretch/>
        </p:blipFill>
        <p:spPr>
          <a:xfrm>
            <a:off x="731835" y="1016000"/>
            <a:ext cx="4205085" cy="52623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63"/>
        <p:cNvGrpSpPr/>
        <p:nvPr/>
      </p:nvGrpSpPr>
      <p:grpSpPr>
        <a:xfrm>
          <a:off x="0" y="0"/>
          <a:ext cx="0" cy="0"/>
          <a:chOff x="0" y="0"/>
          <a:chExt cx="0" cy="0"/>
        </a:xfrm>
      </p:grpSpPr>
      <p:sp>
        <p:nvSpPr>
          <p:cNvPr id="364" name="Google Shape;364;p20"/>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65" name="Google Shape;365;p20"/>
          <p:cNvSpPr txBox="1">
            <a:spLocks noGrp="1"/>
          </p:cNvSpPr>
          <p:nvPr>
            <p:ph type="body" idx="1"/>
          </p:nvPr>
        </p:nvSpPr>
        <p:spPr>
          <a:xfrm>
            <a:off x="6204163" y="1412875"/>
            <a:ext cx="5256000" cy="4860000"/>
          </a:xfrm>
          <a:prstGeom prst="rect">
            <a:avLst/>
          </a:prstGeom>
          <a:noFill/>
          <a:ln>
            <a:noFill/>
          </a:ln>
        </p:spPr>
        <p:txBody>
          <a:bodyPr spcFirstLastPara="1" wrap="square" lIns="0" tIns="0" rIns="0" bIns="0" anchor="t" anchorCtr="0">
            <a:noAutofit/>
          </a:bodyPr>
          <a:lstStyle/>
          <a:p>
            <a:pPr marL="270000" lvl="0" indent="-270000" algn="l" rtl="0">
              <a:lnSpc>
                <a:spcPct val="100000"/>
              </a:lnSpc>
              <a:spcBef>
                <a:spcPts val="0"/>
              </a:spcBef>
              <a:spcAft>
                <a:spcPts val="0"/>
              </a:spcAft>
              <a:buClr>
                <a:schemeClr val="dk1"/>
              </a:buClr>
              <a:buSzPts val="1800"/>
              <a:buChar char="•"/>
            </a:pPr>
            <a:r>
              <a:rPr lang="de-CH"/>
              <a:t>Lorem ipsum dolor sit amet, consectetur adipiscing elit, sed do eiusmod tempor incididunt ut labore et dolore magna aliqua. Ut enim ad minim veniam, quis nostrud exercitation ullamco laboris nisi ut aliquip ex ea commodo equat. </a:t>
            </a:r>
            <a:endParaRPr/>
          </a:p>
          <a:p>
            <a:pPr marL="270000" lvl="0" indent="-270000" algn="l" rtl="0">
              <a:lnSpc>
                <a:spcPct val="100000"/>
              </a:lnSpc>
              <a:spcBef>
                <a:spcPts val="1000"/>
              </a:spcBef>
              <a:spcAft>
                <a:spcPts val="0"/>
              </a:spcAft>
              <a:buClr>
                <a:schemeClr val="dk1"/>
              </a:buClr>
              <a:buSzPts val="1800"/>
              <a:buChar char="•"/>
            </a:pPr>
            <a:r>
              <a:rPr lang="de-CH"/>
              <a:t>Ut enim ad minim veniam, quis nostrud exercitation ullamco laboris nisi ut aliquip ex ea commodo equat. Duis aute irure dolor in reprehenderit in voluptate velit esse cillum dolore.</a:t>
            </a:r>
            <a:endParaRPr/>
          </a:p>
          <a:p>
            <a:pPr marL="270000" lvl="0" indent="-270000" algn="l" rtl="0">
              <a:lnSpc>
                <a:spcPct val="100000"/>
              </a:lnSpc>
              <a:spcBef>
                <a:spcPts val="1000"/>
              </a:spcBef>
              <a:spcAft>
                <a:spcPts val="0"/>
              </a:spcAft>
              <a:buClr>
                <a:schemeClr val="dk1"/>
              </a:buClr>
              <a:buSzPts val="1800"/>
              <a:buChar char="•"/>
            </a:pPr>
            <a:r>
              <a:rPr lang="de-CH"/>
              <a:t>Excepteur sint occaecat cupidatat non proident, sunt in culpa qui officia deserunt mollit anim id est laborum. Ut enim ad minim veniam, quis nostrud exercitation ullamco laboris nisi ut aliquip ex.</a:t>
            </a:r>
            <a:endParaRPr/>
          </a:p>
        </p:txBody>
      </p:sp>
      <p:sp>
        <p:nvSpPr>
          <p:cNvPr id="366" name="Google Shape;366;p20"/>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pic>
        <p:nvPicPr>
          <p:cNvPr id="367" name="Google Shape;367;p20" descr="Ein Bild, das Gebäude, hängend, Fahrrad, sitzend enthält.&#10;&#10;Automatisch generierte Beschreibung"/>
          <p:cNvPicPr preferRelativeResize="0">
            <a:picLocks noGrp="1"/>
          </p:cNvPicPr>
          <p:nvPr>
            <p:ph type="pic" idx="2"/>
          </p:nvPr>
        </p:nvPicPr>
        <p:blipFill rotWithShape="1">
          <a:blip r:embed="rId3">
            <a:alphaModFix/>
          </a:blip>
          <a:srcRect l="526" r="525"/>
          <a:stretch/>
        </p:blipFill>
        <p:spPr>
          <a:xfrm>
            <a:off x="731838" y="1412875"/>
            <a:ext cx="5040000" cy="4860000"/>
          </a:xfrm>
          <a:prstGeom prst="rect">
            <a:avLst/>
          </a:prstGeom>
          <a:noFill/>
          <a:ln>
            <a:noFill/>
          </a:ln>
        </p:spPr>
      </p:pic>
      <p:sp>
        <p:nvSpPr>
          <p:cNvPr id="368" name="Google Shape;368;p20"/>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69" name="Google Shape;369;p20"/>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373"/>
        <p:cNvGrpSpPr/>
        <p:nvPr/>
      </p:nvGrpSpPr>
      <p:grpSpPr>
        <a:xfrm>
          <a:off x="0" y="0"/>
          <a:ext cx="0" cy="0"/>
          <a:chOff x="0" y="0"/>
          <a:chExt cx="0" cy="0"/>
        </a:xfrm>
      </p:grpSpPr>
      <p:sp>
        <p:nvSpPr>
          <p:cNvPr id="374" name="Google Shape;374;p21"/>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75" name="Google Shape;375;p21"/>
          <p:cNvSpPr txBox="1">
            <a:spLocks noGrp="1"/>
          </p:cNvSpPr>
          <p:nvPr>
            <p:ph type="body" idx="1"/>
          </p:nvPr>
        </p:nvSpPr>
        <p:spPr>
          <a:xfrm>
            <a:off x="731836" y="5121800"/>
            <a:ext cx="5255999" cy="1152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Kombination Bild und Text</a:t>
            </a:r>
            <a:endParaRPr/>
          </a:p>
          <a:p>
            <a:pPr marL="0" lvl="0" indent="0" algn="l" rtl="0">
              <a:lnSpc>
                <a:spcPct val="100000"/>
              </a:lnSpc>
              <a:spcBef>
                <a:spcPts val="1000"/>
              </a:spcBef>
              <a:spcAft>
                <a:spcPts val="0"/>
              </a:spcAft>
              <a:buClr>
                <a:schemeClr val="dk1"/>
              </a:buClr>
              <a:buSzPts val="1800"/>
              <a:buNone/>
            </a:pPr>
            <a:r>
              <a:rPr lang="de-CH"/>
              <a:t>Lauftext. Lorem ipsum dolor sit amet, consectetur adipiscing elit, sed do eiusmod tempor.</a:t>
            </a:r>
            <a:endParaRPr/>
          </a:p>
        </p:txBody>
      </p:sp>
      <p:sp>
        <p:nvSpPr>
          <p:cNvPr id="376" name="Google Shape;376;p21"/>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sp>
        <p:nvSpPr>
          <p:cNvPr id="377" name="Google Shape;377;p21"/>
          <p:cNvSpPr txBox="1">
            <a:spLocks noGrp="1"/>
          </p:cNvSpPr>
          <p:nvPr>
            <p:ph type="body" idx="4"/>
          </p:nvPr>
        </p:nvSpPr>
        <p:spPr>
          <a:xfrm>
            <a:off x="6204162" y="5121800"/>
            <a:ext cx="5256001" cy="1152000"/>
          </a:xfrm>
          <a:prstGeom prst="rect">
            <a:avLst/>
          </a:prstGeom>
          <a:noFill/>
          <a:ln>
            <a:noFill/>
          </a:ln>
        </p:spPr>
        <p:txBody>
          <a:bodyPr spcFirstLastPara="1" wrap="square" lIns="0" tIns="0" rIns="0" bIns="0" anchor="t" anchorCtr="0">
            <a:noAutofit/>
          </a:bodyPr>
          <a:lstStyle/>
          <a:p>
            <a:pPr marL="270000" lvl="0" indent="-155700" algn="l" rtl="0">
              <a:lnSpc>
                <a:spcPct val="100000"/>
              </a:lnSpc>
              <a:spcBef>
                <a:spcPts val="0"/>
              </a:spcBef>
              <a:spcAft>
                <a:spcPts val="0"/>
              </a:spcAft>
              <a:buClr>
                <a:schemeClr val="dk1"/>
              </a:buClr>
              <a:buSzPts val="1800"/>
              <a:buNone/>
            </a:pPr>
            <a:endParaRPr/>
          </a:p>
        </p:txBody>
      </p:sp>
      <p:pic>
        <p:nvPicPr>
          <p:cNvPr id="378" name="Google Shape;378;p21" descr="Ein Bild, das drinnen, Person, stehend, Gebäude enthält.&#10;&#10;Automatisch generierte Beschreibung"/>
          <p:cNvPicPr preferRelativeResize="0">
            <a:picLocks noGrp="1"/>
          </p:cNvPicPr>
          <p:nvPr>
            <p:ph type="pic" idx="2"/>
          </p:nvPr>
        </p:nvPicPr>
        <p:blipFill rotWithShape="1">
          <a:blip r:embed="rId3">
            <a:alphaModFix/>
          </a:blip>
          <a:srcRect l="2655"/>
          <a:stretch/>
        </p:blipFill>
        <p:spPr>
          <a:xfrm>
            <a:off x="731838" y="1412875"/>
            <a:ext cx="5256000" cy="3420000"/>
          </a:xfrm>
          <a:prstGeom prst="rect">
            <a:avLst/>
          </a:prstGeom>
          <a:noFill/>
          <a:ln>
            <a:noFill/>
          </a:ln>
        </p:spPr>
      </p:pic>
      <p:pic>
        <p:nvPicPr>
          <p:cNvPr id="379" name="Google Shape;379;p21" descr="Ein Bild, das Gebäude, Person, Mann, sitzend enthält.&#10;&#10;Automatisch generierte Beschreibung"/>
          <p:cNvPicPr preferRelativeResize="0">
            <a:picLocks noGrp="1"/>
          </p:cNvPicPr>
          <p:nvPr>
            <p:ph type="pic" idx="3"/>
          </p:nvPr>
        </p:nvPicPr>
        <p:blipFill rotWithShape="1">
          <a:blip r:embed="rId4">
            <a:alphaModFix/>
          </a:blip>
          <a:srcRect l="127" r="126"/>
          <a:stretch/>
        </p:blipFill>
        <p:spPr>
          <a:xfrm>
            <a:off x="6204162" y="1412875"/>
            <a:ext cx="5256000" cy="3420000"/>
          </a:xfrm>
          <a:prstGeom prst="rect">
            <a:avLst/>
          </a:prstGeom>
          <a:noFill/>
          <a:ln>
            <a:noFill/>
          </a:ln>
        </p:spPr>
      </p:pic>
      <p:sp>
        <p:nvSpPr>
          <p:cNvPr id="380" name="Google Shape;380;p21"/>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81" name="Google Shape;381;p21"/>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385"/>
        <p:cNvGrpSpPr/>
        <p:nvPr/>
      </p:nvGrpSpPr>
      <p:grpSpPr>
        <a:xfrm>
          <a:off x="0" y="0"/>
          <a:ext cx="0" cy="0"/>
          <a:chOff x="0" y="0"/>
          <a:chExt cx="0" cy="0"/>
        </a:xfrm>
      </p:grpSpPr>
      <p:sp>
        <p:nvSpPr>
          <p:cNvPr id="386" name="Google Shape;386;p22"/>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br>
              <a:rPr lang="de-CH"/>
            </a:br>
            <a:r>
              <a:rPr lang="de-CH"/>
              <a:t>ggf. auch über zwei Zeilen</a:t>
            </a:r>
            <a:endParaRPr/>
          </a:p>
        </p:txBody>
      </p:sp>
      <p:sp>
        <p:nvSpPr>
          <p:cNvPr id="387" name="Google Shape;387;p22"/>
          <p:cNvSpPr txBox="1">
            <a:spLocks noGrp="1"/>
          </p:cNvSpPr>
          <p:nvPr>
            <p:ph type="body" idx="1"/>
          </p:nvPr>
        </p:nvSpPr>
        <p:spPr>
          <a:xfrm>
            <a:off x="731836" y="4166439"/>
            <a:ext cx="10728327" cy="2124401"/>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b="1"/>
              <a:t>Kombination Bild und Text</a:t>
            </a:r>
            <a:endParaRPr/>
          </a:p>
          <a:p>
            <a:pPr marL="0" lvl="0" indent="0" algn="l" rtl="0">
              <a:lnSpc>
                <a:spcPct val="100000"/>
              </a:lnSpc>
              <a:spcBef>
                <a:spcPts val="1000"/>
              </a:spcBef>
              <a:spcAft>
                <a:spcPts val="0"/>
              </a:spcAft>
              <a:buClr>
                <a:schemeClr val="dk1"/>
              </a:buClr>
              <a:buSzPts val="1800"/>
              <a:buNone/>
            </a:pPr>
            <a:r>
              <a:rPr lang="de-CH"/>
              <a:t>Lauftext. Lorem ipsum dolor sit amet, consectetur adipiscing elit, sed do eiusmod tempor incididunt ut labore et dolore magna aliqua. Ut enim ad minim veniam, quis nostrud exercitation</a:t>
            </a:r>
            <a:endParaRPr/>
          </a:p>
        </p:txBody>
      </p:sp>
      <p:sp>
        <p:nvSpPr>
          <p:cNvPr id="388" name="Google Shape;388;p22"/>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pic>
        <p:nvPicPr>
          <p:cNvPr id="389" name="Google Shape;389;p22" descr="Ein Bild, das Fenster, Person, drinnen, suchend enthält.&#10;&#10;Automatisch generierte Beschreibung"/>
          <p:cNvPicPr preferRelativeResize="0">
            <a:picLocks noGrp="1"/>
          </p:cNvPicPr>
          <p:nvPr>
            <p:ph type="pic" idx="2"/>
          </p:nvPr>
        </p:nvPicPr>
        <p:blipFill rotWithShape="1">
          <a:blip r:embed="rId3">
            <a:alphaModFix/>
          </a:blip>
          <a:srcRect l="489" r="489"/>
          <a:stretch/>
        </p:blipFill>
        <p:spPr>
          <a:xfrm>
            <a:off x="731838" y="1412875"/>
            <a:ext cx="3420000" cy="2484000"/>
          </a:xfrm>
          <a:prstGeom prst="rect">
            <a:avLst/>
          </a:prstGeom>
          <a:noFill/>
          <a:ln>
            <a:noFill/>
          </a:ln>
        </p:spPr>
      </p:pic>
      <p:pic>
        <p:nvPicPr>
          <p:cNvPr id="390" name="Google Shape;390;p22" descr="Ein Bild, das drinnen, Tisch, Tasse, sitzend enthält.&#10;&#10;Automatisch generierte Beschreibung"/>
          <p:cNvPicPr preferRelativeResize="0">
            <a:picLocks noGrp="1"/>
          </p:cNvPicPr>
          <p:nvPr>
            <p:ph type="pic" idx="4"/>
          </p:nvPr>
        </p:nvPicPr>
        <p:blipFill rotWithShape="1">
          <a:blip r:embed="rId4">
            <a:alphaModFix/>
          </a:blip>
          <a:srcRect l="233" r="2403"/>
          <a:stretch/>
        </p:blipFill>
        <p:spPr>
          <a:xfrm>
            <a:off x="4385999" y="1414800"/>
            <a:ext cx="3420000" cy="2484000"/>
          </a:xfrm>
          <a:prstGeom prst="rect">
            <a:avLst/>
          </a:prstGeom>
          <a:noFill/>
          <a:ln>
            <a:noFill/>
          </a:ln>
        </p:spPr>
      </p:pic>
      <p:pic>
        <p:nvPicPr>
          <p:cNvPr id="391" name="Google Shape;391;p22" descr="Ein Bild, das Person, Mann, drinnen, Kühlschrank enthält.&#10;&#10;Automatisch generierte Beschreibung"/>
          <p:cNvPicPr preferRelativeResize="0">
            <a:picLocks noGrp="1"/>
          </p:cNvPicPr>
          <p:nvPr>
            <p:ph type="pic" idx="3"/>
          </p:nvPr>
        </p:nvPicPr>
        <p:blipFill rotWithShape="1">
          <a:blip r:embed="rId5">
            <a:alphaModFix/>
          </a:blip>
          <a:srcRect l="252" r="252"/>
          <a:stretch/>
        </p:blipFill>
        <p:spPr>
          <a:xfrm>
            <a:off x="8040162" y="1414800"/>
            <a:ext cx="3420000" cy="2484000"/>
          </a:xfrm>
          <a:prstGeom prst="rect">
            <a:avLst/>
          </a:prstGeom>
          <a:noFill/>
          <a:ln>
            <a:noFill/>
          </a:ln>
        </p:spPr>
      </p:pic>
      <p:sp>
        <p:nvSpPr>
          <p:cNvPr id="392" name="Google Shape;392;p22"/>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393" name="Google Shape;393;p22"/>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97"/>
        <p:cNvGrpSpPr/>
        <p:nvPr/>
      </p:nvGrpSpPr>
      <p:grpSpPr>
        <a:xfrm>
          <a:off x="0" y="0"/>
          <a:ext cx="0" cy="0"/>
          <a:chOff x="0" y="0"/>
          <a:chExt cx="0" cy="0"/>
        </a:xfrm>
      </p:grpSpPr>
      <p:sp>
        <p:nvSpPr>
          <p:cNvPr id="398" name="Google Shape;398;p23"/>
          <p:cNvSpPr txBox="1">
            <a:spLocks noGrp="1"/>
          </p:cNvSpPr>
          <p:nvPr>
            <p:ph type="title"/>
          </p:nvPr>
        </p:nvSpPr>
        <p:spPr>
          <a:xfrm>
            <a:off x="731837" y="260351"/>
            <a:ext cx="10728325" cy="90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dk1"/>
              </a:buClr>
              <a:buSzPts val="2600"/>
              <a:buFont typeface="Arial"/>
              <a:buNone/>
            </a:pPr>
            <a:r>
              <a:rPr lang="de-CH"/>
              <a:t>Hier steht der Folientitel</a:t>
            </a:r>
            <a:endParaRPr/>
          </a:p>
        </p:txBody>
      </p:sp>
      <p:sp>
        <p:nvSpPr>
          <p:cNvPr id="399" name="Google Shape;399;p23"/>
          <p:cNvSpPr txBox="1">
            <a:spLocks noGrp="1"/>
          </p:cNvSpPr>
          <p:nvPr>
            <p:ph type="body" idx="1"/>
          </p:nvPr>
        </p:nvSpPr>
        <p:spPr>
          <a:xfrm>
            <a:off x="731837" y="1412875"/>
            <a:ext cx="10728325" cy="396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a:t>Titel der Tabelle</a:t>
            </a:r>
            <a:endParaRPr/>
          </a:p>
        </p:txBody>
      </p:sp>
      <p:sp>
        <p:nvSpPr>
          <p:cNvPr id="400" name="Google Shape;400;p23"/>
          <p:cNvSpPr txBox="1">
            <a:spLocks noGrp="1"/>
          </p:cNvSpPr>
          <p:nvPr>
            <p:ph type="ftr" idx="11"/>
          </p:nvPr>
        </p:nvSpPr>
        <p:spPr>
          <a:xfrm>
            <a:off x="2171700" y="6522444"/>
            <a:ext cx="5400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Institute for Transport Planning and Systems (IVT)</a:t>
            </a:r>
            <a:endParaRPr/>
          </a:p>
        </p:txBody>
      </p:sp>
      <p:graphicFrame>
        <p:nvGraphicFramePr>
          <p:cNvPr id="401" name="Google Shape;401;p23"/>
          <p:cNvGraphicFramePr/>
          <p:nvPr/>
        </p:nvGraphicFramePr>
        <p:xfrm>
          <a:off x="731838" y="2062163"/>
          <a:ext cx="3000000" cy="3000000"/>
        </p:xfrm>
        <a:graphic>
          <a:graphicData uri="http://schemas.openxmlformats.org/drawingml/2006/table">
            <a:tbl>
              <a:tblPr firstRow="1" bandRow="1">
                <a:noFill/>
                <a:tableStyleId>{32C121E7-BD65-49D8-9995-7BDB8E3D279E}</a:tableStyleId>
              </a:tblPr>
              <a:tblGrid>
                <a:gridCol w="3600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296000">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tblGrid>
              <a:tr h="324000">
                <a:tc>
                  <a:txBody>
                    <a:bodyPr/>
                    <a:lstStyle/>
                    <a:p>
                      <a:pPr marL="0" marR="0" lvl="0" indent="0" algn="l" rtl="0">
                        <a:spcBef>
                          <a:spcPts val="0"/>
                        </a:spcBef>
                        <a:spcAft>
                          <a:spcPts val="0"/>
                        </a:spcAft>
                        <a:buNone/>
                      </a:pPr>
                      <a:r>
                        <a:rPr lang="de-CH" sz="1400" u="none" strike="noStrike" cap="none"/>
                        <a:t>Spaltenüberschrift</a:t>
                      </a:r>
                      <a:endParaRPr sz="1400"/>
                    </a:p>
                  </a:txBody>
                  <a:tcPr marL="0" marR="720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de-CH" sz="1400"/>
                        <a:t>2021</a:t>
                      </a:r>
                      <a:endParaRPr sz="1400"/>
                    </a:p>
                  </a:txBody>
                  <a:tcPr marL="0" marR="72000" marT="0" marB="0" anchor="ct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de-CH" sz="1400"/>
                        <a:t>2020</a:t>
                      </a:r>
                      <a:endParaRPr sz="1400"/>
                    </a:p>
                  </a:txBody>
                  <a:tcPr marL="0" marR="72000" marT="0" marB="0" anchor="ctr">
                    <a:lnT w="9525" cap="flat" cmpd="sng">
                      <a:solidFill>
                        <a:srgbClr val="000000">
                          <a:alpha val="0"/>
                        </a:srgbClr>
                      </a:solidFill>
                      <a:prstDash val="solid"/>
                      <a:round/>
                      <a:headEnd type="none" w="sm" len="sm"/>
                      <a:tailEnd type="none" w="sm" len="sm"/>
                    </a:lnT>
                  </a:tcPr>
                </a:tc>
                <a:tc>
                  <a:txBody>
                    <a:bodyPr/>
                    <a:lstStyle/>
                    <a:p>
                      <a:pPr marL="0" marR="0" lvl="0" indent="0" algn="r" rtl="0">
                        <a:spcBef>
                          <a:spcPts val="0"/>
                        </a:spcBef>
                        <a:spcAft>
                          <a:spcPts val="0"/>
                        </a:spcAft>
                        <a:buNone/>
                      </a:pPr>
                      <a:r>
                        <a:rPr lang="de-CH" sz="1400"/>
                        <a:t>2019</a:t>
                      </a:r>
                      <a:endParaRPr sz="1400"/>
                    </a:p>
                  </a:txBody>
                  <a:tcPr marL="0" marR="72000" marT="0" marB="0" anchor="ctr">
                    <a:lnT w="9525" cap="flat" cmpd="sng">
                      <a:solidFill>
                        <a:srgbClr val="000000">
                          <a:alpha val="0"/>
                        </a:srgbClr>
                      </a:solidFill>
                      <a:prstDash val="solid"/>
                      <a:round/>
                      <a:headEnd type="none" w="sm" len="sm"/>
                      <a:tailEnd type="none" w="sm" len="sm"/>
                    </a:lnT>
                  </a:tcPr>
                </a:tc>
                <a:tc>
                  <a:txBody>
                    <a:bodyPr/>
                    <a:lstStyle/>
                    <a:p>
                      <a:pPr marL="0" marR="0" lvl="0" indent="0" algn="r" rtl="0">
                        <a:spcBef>
                          <a:spcPts val="0"/>
                        </a:spcBef>
                        <a:spcAft>
                          <a:spcPts val="0"/>
                        </a:spcAft>
                        <a:buNone/>
                      </a:pPr>
                      <a:r>
                        <a:rPr lang="de-CH" sz="1400"/>
                        <a:t>2018</a:t>
                      </a:r>
                      <a:endParaRPr sz="1400"/>
                    </a:p>
                  </a:txBody>
                  <a:tcPr marL="0" marR="72000" marT="0" marB="0"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0"/>
                  </a:ext>
                </a:extLst>
              </a:tr>
              <a:tr h="324000">
                <a:tc>
                  <a:txBody>
                    <a:bodyPr/>
                    <a:lstStyle/>
                    <a:p>
                      <a:pPr marL="0" marR="0" lvl="0" indent="0" algn="l" rtl="0">
                        <a:spcBef>
                          <a:spcPts val="0"/>
                        </a:spcBef>
                        <a:spcAft>
                          <a:spcPts val="0"/>
                        </a:spcAft>
                        <a:buNone/>
                      </a:pPr>
                      <a:r>
                        <a:rPr lang="de-CH" sz="1400"/>
                        <a:t>Lorem ipsum dolor</a:t>
                      </a:r>
                      <a:endParaRPr sz="1400"/>
                    </a:p>
                  </a:txBody>
                  <a:tcPr marL="0" marR="72000" marT="0" marB="0" anchor="ct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1606</a:t>
                      </a:r>
                      <a:endParaRPr sz="1400"/>
                    </a:p>
                  </a:txBody>
                  <a:tcPr marL="0" marR="72000" marT="0" marB="0" anchor="ct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1678</a:t>
                      </a:r>
                      <a:endParaRPr sz="1400"/>
                    </a:p>
                  </a:txBody>
                  <a:tcPr marL="0" marR="72000" marT="0" marB="0" anchor="ctr">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2072</a:t>
                      </a:r>
                      <a:endParaRPr sz="1400"/>
                    </a:p>
                  </a:txBody>
                  <a:tcPr marL="0" marR="72000" marT="0" marB="0" anchor="ctr">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2196</a:t>
                      </a:r>
                      <a:endParaRPr sz="1400"/>
                    </a:p>
                  </a:txBody>
                  <a:tcPr marL="0" marR="72000" marT="0" marB="0" anchor="ctr">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24000">
                <a:tc>
                  <a:txBody>
                    <a:bodyPr/>
                    <a:lstStyle/>
                    <a:p>
                      <a:pPr marL="0" marR="0" lvl="0" indent="0" algn="l" rtl="0">
                        <a:spcBef>
                          <a:spcPts val="0"/>
                        </a:spcBef>
                        <a:spcAft>
                          <a:spcPts val="0"/>
                        </a:spcAft>
                        <a:buNone/>
                      </a:pPr>
                      <a:r>
                        <a:rPr lang="de-CH" sz="1400"/>
                        <a:t>Excepteur sint occaecat</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373</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281</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381</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410</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24000">
                <a:tc>
                  <a:txBody>
                    <a:bodyPr/>
                    <a:lstStyle/>
                    <a:p>
                      <a:pPr marL="0" marR="0" lvl="0" indent="0" algn="l" rtl="0">
                        <a:spcBef>
                          <a:spcPts val="0"/>
                        </a:spcBef>
                        <a:spcAft>
                          <a:spcPts val="0"/>
                        </a:spcAft>
                        <a:buNone/>
                      </a:pPr>
                      <a:r>
                        <a:rPr lang="de-CH" sz="1400"/>
                        <a:t>Ut enim ad minim veniam</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537</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607</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733</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786</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24000">
                <a:tc>
                  <a:txBody>
                    <a:bodyPr/>
                    <a:lstStyle/>
                    <a:p>
                      <a:pPr marL="0" marR="0" lvl="0" indent="0" algn="l" rtl="0">
                        <a:spcBef>
                          <a:spcPts val="0"/>
                        </a:spcBef>
                        <a:spcAft>
                          <a:spcPts val="0"/>
                        </a:spcAft>
                        <a:buNone/>
                      </a:pPr>
                      <a:r>
                        <a:rPr lang="de-CH" sz="1400"/>
                        <a:t>Nostrud exercitation</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365</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425</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506</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559</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24000">
                <a:tc>
                  <a:txBody>
                    <a:bodyPr/>
                    <a:lstStyle/>
                    <a:p>
                      <a:pPr marL="0" marR="0" lvl="0" indent="0" algn="l" rtl="0">
                        <a:spcBef>
                          <a:spcPts val="0"/>
                        </a:spcBef>
                        <a:spcAft>
                          <a:spcPts val="0"/>
                        </a:spcAft>
                        <a:buNone/>
                      </a:pPr>
                      <a:r>
                        <a:rPr lang="de-CH" sz="1400"/>
                        <a:t>Consectetur adipiscing elit</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318</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349</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355</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359</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24000">
                <a:tc>
                  <a:txBody>
                    <a:bodyPr/>
                    <a:lstStyle/>
                    <a:p>
                      <a:pPr marL="0" marR="0" lvl="0" indent="0" algn="l" rtl="0">
                        <a:spcBef>
                          <a:spcPts val="0"/>
                        </a:spcBef>
                        <a:spcAft>
                          <a:spcPts val="0"/>
                        </a:spcAft>
                        <a:buNone/>
                      </a:pPr>
                      <a:r>
                        <a:rPr lang="de-CH" sz="1400"/>
                        <a:t>Nim ad minim veniam</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13</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16</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spcBef>
                          <a:spcPts val="0"/>
                        </a:spcBef>
                        <a:spcAft>
                          <a:spcPts val="0"/>
                        </a:spcAft>
                        <a:buNone/>
                      </a:pPr>
                      <a:r>
                        <a:rPr lang="de-CH" sz="1400"/>
                        <a:t>97</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2">
                        <a:alpha val="14901"/>
                      </a:schemeClr>
                    </a:solidFill>
                  </a:tcPr>
                </a:tc>
                <a:tc>
                  <a:txBody>
                    <a:bodyPr/>
                    <a:lstStyle/>
                    <a:p>
                      <a:pPr marL="0" marR="0" lvl="0" indent="0" algn="r" rtl="0">
                        <a:spcBef>
                          <a:spcPts val="0"/>
                        </a:spcBef>
                        <a:spcAft>
                          <a:spcPts val="0"/>
                        </a:spcAft>
                        <a:buNone/>
                      </a:pPr>
                      <a:r>
                        <a:rPr lang="de-CH" sz="1400"/>
                        <a:t>82</a:t>
                      </a:r>
                      <a:endParaRPr sz="1400"/>
                    </a:p>
                  </a:txBody>
                  <a:tcPr marL="0" marR="72000" marT="0" marB="0" anchor="ct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
        <p:nvSpPr>
          <p:cNvPr id="402" name="Google Shape;402;p23"/>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a:t>27.09.2024</a:t>
            </a:r>
            <a:endParaRPr/>
          </a:p>
        </p:txBody>
      </p:sp>
      <p:sp>
        <p:nvSpPr>
          <p:cNvPr id="403" name="Google Shape;403;p23"/>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07"/>
        <p:cNvGrpSpPr/>
        <p:nvPr/>
      </p:nvGrpSpPr>
      <p:grpSpPr>
        <a:xfrm>
          <a:off x="0" y="0"/>
          <a:ext cx="0" cy="0"/>
          <a:chOff x="0" y="0"/>
          <a:chExt cx="0" cy="0"/>
        </a:xfrm>
      </p:grpSpPr>
      <p:sp>
        <p:nvSpPr>
          <p:cNvPr id="408" name="Google Shape;408;p24"/>
          <p:cNvSpPr txBox="1">
            <a:spLocks noGrp="1"/>
          </p:cNvSpPr>
          <p:nvPr>
            <p:ph type="body" idx="1"/>
          </p:nvPr>
        </p:nvSpPr>
        <p:spPr>
          <a:xfrm>
            <a:off x="731837" y="2135491"/>
            <a:ext cx="10728325" cy="4146575"/>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800"/>
              <a:buNone/>
            </a:pPr>
            <a:r>
              <a:rPr lang="de-CH"/>
              <a:t>Author</a:t>
            </a:r>
            <a:endParaRPr/>
          </a:p>
          <a:p>
            <a:pPr marL="0" lvl="0" indent="0" algn="l" rtl="0">
              <a:lnSpc>
                <a:spcPct val="100000"/>
              </a:lnSpc>
              <a:spcBef>
                <a:spcPts val="0"/>
              </a:spcBef>
              <a:spcAft>
                <a:spcPts val="0"/>
              </a:spcAft>
              <a:buClr>
                <a:schemeClr val="dk1"/>
              </a:buClr>
              <a:buSzPts val="1800"/>
              <a:buNone/>
            </a:pPr>
            <a:r>
              <a:rPr lang="de-CH"/>
              <a:t>Research Group</a:t>
            </a:r>
            <a:endParaRPr/>
          </a:p>
          <a:p>
            <a:pPr marL="0" lvl="0" indent="0" algn="l" rtl="0">
              <a:lnSpc>
                <a:spcPct val="100000"/>
              </a:lnSpc>
              <a:spcBef>
                <a:spcPts val="0"/>
              </a:spcBef>
              <a:spcAft>
                <a:spcPts val="0"/>
              </a:spcAft>
              <a:buClr>
                <a:schemeClr val="dk1"/>
              </a:buClr>
              <a:buSzPts val="1800"/>
              <a:buNone/>
            </a:pPr>
            <a:r>
              <a:rPr lang="de-CH" u="sng">
                <a:solidFill>
                  <a:schemeClr val="hlink"/>
                </a:solidFill>
                <a:hlinkClick r:id="rId3"/>
              </a:rPr>
              <a:t>info@ivt.ethz.ch</a:t>
            </a:r>
            <a:endParaRPr/>
          </a:p>
          <a:p>
            <a:pPr marL="0" lvl="0" indent="0" algn="l" rtl="0">
              <a:lnSpc>
                <a:spcPct val="100000"/>
              </a:lnSpc>
              <a:spcBef>
                <a:spcPts val="0"/>
              </a:spcBef>
              <a:spcAft>
                <a:spcPts val="0"/>
              </a:spcAft>
              <a:buClr>
                <a:schemeClr val="dk1"/>
              </a:buClr>
              <a:buSzPts val="1800"/>
              <a:buNone/>
            </a:pPr>
            <a:endParaRPr/>
          </a:p>
          <a:p>
            <a:pPr marL="0" lvl="0" indent="0" algn="l" rtl="0">
              <a:lnSpc>
                <a:spcPct val="100000"/>
              </a:lnSpc>
              <a:spcBef>
                <a:spcPts val="0"/>
              </a:spcBef>
              <a:spcAft>
                <a:spcPts val="0"/>
              </a:spcAft>
              <a:buClr>
                <a:schemeClr val="dk1"/>
              </a:buClr>
              <a:buSzPts val="1800"/>
              <a:buNone/>
            </a:pPr>
            <a:r>
              <a:rPr lang="de-CH"/>
              <a:t>ETH Zürich</a:t>
            </a:r>
            <a:endParaRPr/>
          </a:p>
          <a:p>
            <a:pPr marL="0" lvl="0" indent="0" algn="l" rtl="0">
              <a:lnSpc>
                <a:spcPct val="100000"/>
              </a:lnSpc>
              <a:spcBef>
                <a:spcPts val="0"/>
              </a:spcBef>
              <a:spcAft>
                <a:spcPts val="0"/>
              </a:spcAft>
              <a:buClr>
                <a:schemeClr val="dk1"/>
              </a:buClr>
              <a:buSzPts val="1800"/>
              <a:buNone/>
            </a:pPr>
            <a:r>
              <a:rPr lang="de-CH"/>
              <a:t>Institute for Transport Planning and Systems (IVT)</a:t>
            </a:r>
            <a:endParaRPr/>
          </a:p>
          <a:p>
            <a:pPr marL="0" lvl="0" indent="0" algn="l" rtl="0">
              <a:lnSpc>
                <a:spcPct val="100000"/>
              </a:lnSpc>
              <a:spcBef>
                <a:spcPts val="0"/>
              </a:spcBef>
              <a:spcAft>
                <a:spcPts val="0"/>
              </a:spcAft>
              <a:buClr>
                <a:schemeClr val="dk1"/>
              </a:buClr>
              <a:buSzPts val="1800"/>
              <a:buNone/>
            </a:pPr>
            <a:r>
              <a:rPr lang="de-CH"/>
              <a:t>Stefano-Franscini-Platz 5</a:t>
            </a:r>
            <a:endParaRPr/>
          </a:p>
          <a:p>
            <a:pPr marL="0" lvl="0" indent="0" algn="l" rtl="0">
              <a:lnSpc>
                <a:spcPct val="100000"/>
              </a:lnSpc>
              <a:spcBef>
                <a:spcPts val="0"/>
              </a:spcBef>
              <a:spcAft>
                <a:spcPts val="0"/>
              </a:spcAft>
              <a:buClr>
                <a:schemeClr val="dk1"/>
              </a:buClr>
              <a:buSzPts val="1800"/>
              <a:buNone/>
            </a:pPr>
            <a:r>
              <a:rPr lang="de-CH"/>
              <a:t>8093 Zurich</a:t>
            </a:r>
            <a:endParaRPr/>
          </a:p>
          <a:p>
            <a:pPr marL="0" lvl="0" indent="0" algn="l" rtl="0">
              <a:lnSpc>
                <a:spcPct val="100000"/>
              </a:lnSpc>
              <a:spcBef>
                <a:spcPts val="0"/>
              </a:spcBef>
              <a:spcAft>
                <a:spcPts val="0"/>
              </a:spcAft>
              <a:buClr>
                <a:schemeClr val="dk1"/>
              </a:buClr>
              <a:buSzPts val="1800"/>
              <a:buNone/>
            </a:pPr>
            <a:endParaRPr/>
          </a:p>
          <a:p>
            <a:pPr marL="0" lvl="0" indent="0" algn="l" rtl="0">
              <a:lnSpc>
                <a:spcPct val="100000"/>
              </a:lnSpc>
              <a:spcBef>
                <a:spcPts val="0"/>
              </a:spcBef>
              <a:spcAft>
                <a:spcPts val="0"/>
              </a:spcAft>
              <a:buClr>
                <a:schemeClr val="dk1"/>
              </a:buClr>
              <a:buSzPts val="1800"/>
              <a:buNone/>
            </a:pPr>
            <a:r>
              <a:rPr lang="de-CH" u="sng">
                <a:solidFill>
                  <a:schemeClr val="hlink"/>
                </a:solidFill>
                <a:hlinkClick r:id="rId4"/>
              </a:rPr>
              <a:t>www.ivt.ethz.ch</a:t>
            </a:r>
            <a:endParaRPr/>
          </a:p>
        </p:txBody>
      </p:sp>
      <p:pic>
        <p:nvPicPr>
          <p:cNvPr id="409" name="Google Shape;409;p24">
            <a:hlinkClick r:id="rId5"/>
          </p:cNvPr>
          <p:cNvPicPr preferRelativeResize="0"/>
          <p:nvPr/>
        </p:nvPicPr>
        <p:blipFill rotWithShape="1">
          <a:blip r:embed="rId6">
            <a:alphaModFix/>
          </a:blip>
          <a:srcRect/>
          <a:stretch/>
        </p:blipFill>
        <p:spPr>
          <a:xfrm>
            <a:off x="10370958" y="5157715"/>
            <a:ext cx="1257587" cy="1257587"/>
          </a:xfrm>
          <a:prstGeom prst="rect">
            <a:avLst/>
          </a:prstGeom>
          <a:noFill/>
          <a:ln>
            <a:noFill/>
          </a:ln>
        </p:spPr>
      </p:pic>
      <p:pic>
        <p:nvPicPr>
          <p:cNvPr id="410" name="Google Shape;410;p24">
            <a:hlinkClick r:id="rId7"/>
          </p:cNvPr>
          <p:cNvPicPr preferRelativeResize="0"/>
          <p:nvPr/>
        </p:nvPicPr>
        <p:blipFill rotWithShape="1">
          <a:blip r:embed="rId8">
            <a:alphaModFix/>
          </a:blip>
          <a:srcRect/>
          <a:stretch/>
        </p:blipFill>
        <p:spPr>
          <a:xfrm>
            <a:off x="731838" y="5969202"/>
            <a:ext cx="312865" cy="312865"/>
          </a:xfrm>
          <a:prstGeom prst="rect">
            <a:avLst/>
          </a:prstGeom>
          <a:noFill/>
          <a:ln>
            <a:noFill/>
          </a:ln>
        </p:spPr>
      </p:pic>
      <p:pic>
        <p:nvPicPr>
          <p:cNvPr id="411" name="Google Shape;411;p24">
            <a:hlinkClick r:id="rId9"/>
          </p:cNvPr>
          <p:cNvPicPr preferRelativeResize="0"/>
          <p:nvPr/>
        </p:nvPicPr>
        <p:blipFill rotWithShape="1">
          <a:blip r:embed="rId10">
            <a:alphaModFix/>
          </a:blip>
          <a:srcRect/>
          <a:stretch/>
        </p:blipFill>
        <p:spPr>
          <a:xfrm>
            <a:off x="1058540" y="5962268"/>
            <a:ext cx="311531" cy="311531"/>
          </a:xfrm>
          <a:prstGeom prst="rect">
            <a:avLst/>
          </a:prstGeom>
          <a:noFill/>
          <a:ln>
            <a:noFill/>
          </a:ln>
        </p:spPr>
      </p:pic>
      <p:pic>
        <p:nvPicPr>
          <p:cNvPr id="412" name="Google Shape;412;p24">
            <a:hlinkClick r:id="rId11"/>
          </p:cNvPr>
          <p:cNvPicPr preferRelativeResize="0"/>
          <p:nvPr/>
        </p:nvPicPr>
        <p:blipFill rotWithShape="1">
          <a:blip r:embed="rId12">
            <a:alphaModFix/>
          </a:blip>
          <a:srcRect/>
          <a:stretch/>
        </p:blipFill>
        <p:spPr>
          <a:xfrm>
            <a:off x="1381469" y="5966763"/>
            <a:ext cx="315305" cy="315305"/>
          </a:xfrm>
          <a:prstGeom prst="rect">
            <a:avLst/>
          </a:prstGeom>
          <a:noFill/>
          <a:ln>
            <a:noFill/>
          </a:ln>
        </p:spPr>
      </p:pic>
      <p:pic>
        <p:nvPicPr>
          <p:cNvPr id="413" name="Google Shape;413;p24">
            <a:hlinkClick r:id="rId13"/>
          </p:cNvPr>
          <p:cNvPicPr preferRelativeResize="0"/>
          <p:nvPr/>
        </p:nvPicPr>
        <p:blipFill rotWithShape="1">
          <a:blip r:embed="rId14">
            <a:alphaModFix/>
          </a:blip>
          <a:srcRect/>
          <a:stretch/>
        </p:blipFill>
        <p:spPr>
          <a:xfrm>
            <a:off x="1706837" y="5970237"/>
            <a:ext cx="377316" cy="311831"/>
          </a:xfrm>
          <a:prstGeom prst="rect">
            <a:avLst/>
          </a:prstGeom>
          <a:noFill/>
          <a:ln>
            <a:noFill/>
          </a:ln>
        </p:spPr>
      </p:pic>
      <p:pic>
        <p:nvPicPr>
          <p:cNvPr id="414" name="Google Shape;414;p24">
            <a:hlinkClick r:id="rId15"/>
          </p:cNvPr>
          <p:cNvPicPr preferRelativeResize="0"/>
          <p:nvPr/>
        </p:nvPicPr>
        <p:blipFill rotWithShape="1">
          <a:blip r:embed="rId16">
            <a:alphaModFix/>
          </a:blip>
          <a:srcRect/>
          <a:stretch/>
        </p:blipFill>
        <p:spPr>
          <a:xfrm>
            <a:off x="2094216" y="5961410"/>
            <a:ext cx="265531" cy="31238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3" descr="A person with curly hair and beard&#10;&#10;Description automatically generated"/>
          <p:cNvPicPr preferRelativeResize="0">
            <a:picLocks noGrp="1"/>
          </p:cNvPicPr>
          <p:nvPr>
            <p:ph type="pic" idx="2"/>
          </p:nvPr>
        </p:nvPicPr>
        <p:blipFill rotWithShape="1">
          <a:blip r:embed="rId3">
            <a:alphaModFix/>
          </a:blip>
          <a:srcRect l="-6371" r="-165782"/>
          <a:stretch/>
        </p:blipFill>
        <p:spPr>
          <a:xfrm>
            <a:off x="731838" y="1016000"/>
            <a:ext cx="10728325" cy="5256000"/>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784"/>
              </a:srgbClr>
            </a:outerShdw>
          </a:effectLst>
        </p:spPr>
      </p:pic>
      <p:sp>
        <p:nvSpPr>
          <p:cNvPr id="163" name="Google Shape;163;p3"/>
          <p:cNvSpPr txBox="1">
            <a:spLocks noGrp="1"/>
          </p:cNvSpPr>
          <p:nvPr>
            <p:ph type="ctrTitle"/>
          </p:nvPr>
        </p:nvSpPr>
        <p:spPr>
          <a:xfrm>
            <a:off x="6504000" y="2957494"/>
            <a:ext cx="5688000" cy="2268000"/>
          </a:xfrm>
          <a:prstGeom prst="rect">
            <a:avLst/>
          </a:prstGeom>
          <a:solidFill>
            <a:schemeClr val="accent6"/>
          </a:solidFill>
          <a:ln>
            <a:noFill/>
          </a:ln>
        </p:spPr>
        <p:txBody>
          <a:bodyPr spcFirstLastPara="1" wrap="square" lIns="324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Dario Näpfer</a:t>
            </a:r>
            <a:endParaRPr/>
          </a:p>
        </p:txBody>
      </p:sp>
      <p:sp>
        <p:nvSpPr>
          <p:cNvPr id="164" name="Google Shape;164;p3"/>
          <p:cNvSpPr txBox="1">
            <a:spLocks noGrp="1"/>
          </p:cNvSpPr>
          <p:nvPr>
            <p:ph type="body" idx="1"/>
          </p:nvPr>
        </p:nvSpPr>
        <p:spPr>
          <a:xfrm>
            <a:off x="6743610" y="4038600"/>
            <a:ext cx="5346790" cy="958999"/>
          </a:xfrm>
          <a:prstGeom prst="rect">
            <a:avLst/>
          </a:prstGeom>
          <a:noFill/>
          <a:ln>
            <a:noFill/>
          </a:ln>
        </p:spPr>
        <p:txBody>
          <a:bodyPr spcFirstLastPara="1" wrap="square" lIns="0" tIns="0" rIns="0" bIns="0" anchor="t" anchorCtr="0">
            <a:noAutofit/>
          </a:bodyPr>
          <a:lstStyle/>
          <a:p>
            <a:pPr marL="285750" lvl="0" indent="-285750" algn="l" rtl="0">
              <a:lnSpc>
                <a:spcPct val="100000"/>
              </a:lnSpc>
              <a:spcBef>
                <a:spcPts val="0"/>
              </a:spcBef>
              <a:spcAft>
                <a:spcPts val="0"/>
              </a:spcAft>
              <a:buClr>
                <a:schemeClr val="lt1"/>
              </a:buClr>
              <a:buSzPts val="1800"/>
              <a:buFont typeface="Courier New"/>
              <a:buChar char="o"/>
            </a:pPr>
            <a:r>
              <a:rPr lang="de-CH"/>
              <a:t>Informatik MSc </a:t>
            </a:r>
            <a:endParaRPr/>
          </a:p>
          <a:p>
            <a:pPr marL="285750" lvl="0" indent="-285750" algn="l" rtl="0">
              <a:lnSpc>
                <a:spcPct val="100000"/>
              </a:lnSpc>
              <a:spcBef>
                <a:spcPts val="0"/>
              </a:spcBef>
              <a:spcAft>
                <a:spcPts val="0"/>
              </a:spcAft>
              <a:buClr>
                <a:schemeClr val="lt1"/>
              </a:buClr>
              <a:buSzPts val="1800"/>
              <a:buFont typeface="Courier New"/>
              <a:buChar char="o"/>
            </a:pPr>
            <a:r>
              <a:rPr lang="de-CH"/>
              <a:t>Co-Entwickler Lernplattform "einfachInformatik"</a:t>
            </a:r>
            <a:endParaRPr/>
          </a:p>
          <a:p>
            <a:pPr marL="285750" lvl="0" indent="-285750" algn="l" rtl="0">
              <a:lnSpc>
                <a:spcPct val="100000"/>
              </a:lnSpc>
              <a:spcBef>
                <a:spcPts val="0"/>
              </a:spcBef>
              <a:spcAft>
                <a:spcPts val="0"/>
              </a:spcAft>
              <a:buClr>
                <a:schemeClr val="lt1"/>
              </a:buClr>
              <a:buSzPts val="1800"/>
              <a:buFont typeface="Courier New"/>
              <a:buChar char="o"/>
            </a:pPr>
            <a:r>
              <a:rPr lang="de-CH"/>
              <a:t>Departement Informatik, ETH Zürich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grpSp>
        <p:nvGrpSpPr>
          <p:cNvPr id="171" name="Google Shape;171;p4"/>
          <p:cNvGrpSpPr/>
          <p:nvPr/>
        </p:nvGrpSpPr>
        <p:grpSpPr>
          <a:xfrm>
            <a:off x="731837" y="260351"/>
            <a:ext cx="10728325" cy="900000"/>
            <a:chOff x="0" y="0"/>
            <a:chExt cx="10728325" cy="900000"/>
          </a:xfrm>
        </p:grpSpPr>
        <p:cxnSp>
          <p:nvCxnSpPr>
            <p:cNvPr id="172" name="Google Shape;172;p4"/>
            <p:cNvCxnSpPr/>
            <p:nvPr/>
          </p:nvCxnSpPr>
          <p:spPr>
            <a:xfrm>
              <a:off x="0" y="0"/>
              <a:ext cx="10728325" cy="0"/>
            </a:xfrm>
            <a:prstGeom prst="straightConnector1">
              <a:avLst/>
            </a:prstGeom>
            <a:solidFill>
              <a:srgbClr val="1E5CAF"/>
            </a:solidFill>
            <a:ln w="12700" cap="flat" cmpd="sng">
              <a:solidFill>
                <a:srgbClr val="1E5CAF"/>
              </a:solidFill>
              <a:prstDash val="solid"/>
              <a:miter lim="800000"/>
              <a:headEnd type="none" w="sm" len="sm"/>
              <a:tailEnd type="none" w="sm" len="sm"/>
            </a:ln>
          </p:spPr>
        </p:cxnSp>
        <p:sp>
          <p:nvSpPr>
            <p:cNvPr id="173" name="Google Shape;173;p4"/>
            <p:cNvSpPr/>
            <p:nvPr/>
          </p:nvSpPr>
          <p:spPr>
            <a:xfrm>
              <a:off x="0" y="0"/>
              <a:ext cx="10728325" cy="9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txBox="1"/>
            <p:nvPr/>
          </p:nvSpPr>
          <p:spPr>
            <a:xfrm>
              <a:off x="0" y="0"/>
              <a:ext cx="10728325" cy="900000"/>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de-CH" sz="4300" b="0" i="0" u="none" strike="noStrike" cap="none">
                  <a:solidFill>
                    <a:schemeClr val="dk1"/>
                  </a:solidFill>
                  <a:latin typeface="Arial"/>
                  <a:ea typeface="Arial"/>
                  <a:cs typeface="Arial"/>
                  <a:sym typeface="Arial"/>
                </a:rPr>
                <a:t>Agenda</a:t>
              </a:r>
              <a:endParaRPr sz="4300" b="0" i="0" u="none" strike="noStrike" cap="none">
                <a:solidFill>
                  <a:schemeClr val="dk1"/>
                </a:solidFill>
                <a:latin typeface="Arial"/>
                <a:ea typeface="Arial"/>
                <a:cs typeface="Arial"/>
                <a:sym typeface="Arial"/>
              </a:endParaRPr>
            </a:p>
          </p:txBody>
        </p:sp>
      </p:grpSp>
      <p:sp>
        <p:nvSpPr>
          <p:cNvPr id="175" name="Google Shape;175;p4"/>
          <p:cNvSpPr txBox="1">
            <a:spLocks noGrp="1"/>
          </p:cNvSpPr>
          <p:nvPr>
            <p:ph type="body" idx="1"/>
          </p:nvPr>
        </p:nvSpPr>
        <p:spPr>
          <a:xfrm>
            <a:off x="731837" y="1412875"/>
            <a:ext cx="10728325" cy="4680000"/>
          </a:xfrm>
          <a:prstGeom prst="rect">
            <a:avLst/>
          </a:prstGeom>
          <a:noFill/>
          <a:ln>
            <a:noFill/>
          </a:ln>
        </p:spPr>
        <p:txBody>
          <a:bodyPr spcFirstLastPara="1" wrap="square" lIns="0" tIns="0" rIns="0" bIns="0" anchor="t" anchorCtr="0">
            <a:noAutofit/>
          </a:bodyPr>
          <a:lstStyle/>
          <a:p>
            <a:pPr marL="270000" lvl="0" indent="-155700" algn="l" rtl="0">
              <a:lnSpc>
                <a:spcPct val="100000"/>
              </a:lnSpc>
              <a:spcBef>
                <a:spcPts val="0"/>
              </a:spcBef>
              <a:spcAft>
                <a:spcPts val="0"/>
              </a:spcAft>
              <a:buClr>
                <a:schemeClr val="dk1"/>
              </a:buClr>
              <a:buSzPts val="1800"/>
              <a:buNone/>
            </a:pPr>
            <a:endParaRPr/>
          </a:p>
        </p:txBody>
      </p:sp>
      <p:sp>
        <p:nvSpPr>
          <p:cNvPr id="176" name="Google Shape;176;p4"/>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dirty="0"/>
              <a:t>08.10.2024</a:t>
            </a:r>
            <a:endParaRPr dirty="0"/>
          </a:p>
        </p:txBody>
      </p:sp>
      <p:sp>
        <p:nvSpPr>
          <p:cNvPr id="178" name="Google Shape;178;p4"/>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4</a:t>
            </a:fld>
            <a:endParaRPr/>
          </a:p>
        </p:txBody>
      </p:sp>
      <p:grpSp>
        <p:nvGrpSpPr>
          <p:cNvPr id="179" name="Google Shape;179;p4"/>
          <p:cNvGrpSpPr/>
          <p:nvPr/>
        </p:nvGrpSpPr>
        <p:grpSpPr>
          <a:xfrm>
            <a:off x="79749" y="970270"/>
            <a:ext cx="12108700" cy="5470071"/>
            <a:chOff x="3549" y="0"/>
            <a:chExt cx="12108700" cy="5470071"/>
          </a:xfrm>
        </p:grpSpPr>
        <p:sp>
          <p:nvSpPr>
            <p:cNvPr id="180" name="Google Shape;180;p4"/>
            <p:cNvSpPr/>
            <p:nvPr/>
          </p:nvSpPr>
          <p:spPr>
            <a:xfrm rot="-5400000">
              <a:off x="1510737" y="1666621"/>
              <a:ext cx="547007" cy="2136829"/>
            </a:xfrm>
            <a:prstGeom prst="round2SameRect">
              <a:avLst>
                <a:gd name="adj1" fmla="val 16667"/>
                <a:gd name="adj2" fmla="val 0"/>
              </a:avLst>
            </a:prstGeom>
            <a:solidFill>
              <a:srgbClr val="1A539E"/>
            </a:solidFill>
            <a:ln w="12700" cap="flat" cmpd="sng">
              <a:solidFill>
                <a:srgbClr val="1A539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txBox="1"/>
            <p:nvPr/>
          </p:nvSpPr>
          <p:spPr>
            <a:xfrm>
              <a:off x="742530" y="2488235"/>
              <a:ext cx="2110126" cy="493601"/>
            </a:xfrm>
            <a:prstGeom prst="rect">
              <a:avLst/>
            </a:prstGeom>
            <a:noFill/>
            <a:ln>
              <a:noFill/>
            </a:ln>
          </p:spPr>
          <p:txBody>
            <a:bodyPr spcFirstLastPara="1" wrap="square" lIns="129525" tIns="129525" rIns="129525" bIns="129525" anchor="ctr" anchorCtr="1">
              <a:noAutofit/>
            </a:bodyPr>
            <a:lstStyle/>
            <a:p>
              <a:pPr marL="0" marR="0" lvl="0" indent="0" algn="ctr" rtl="0">
                <a:lnSpc>
                  <a:spcPct val="90000"/>
                </a:lnSpc>
                <a:spcBef>
                  <a:spcPts val="0"/>
                </a:spcBef>
                <a:spcAft>
                  <a:spcPts val="0"/>
                </a:spcAft>
                <a:buClr>
                  <a:schemeClr val="dk1"/>
                </a:buClr>
                <a:buSzPts val="1700"/>
                <a:buFont typeface="Arial"/>
                <a:buNone/>
              </a:pPr>
              <a:endParaRPr sz="1700" b="0" i="0" u="none" strike="noStrike" cap="none">
                <a:solidFill>
                  <a:schemeClr val="lt1"/>
                </a:solidFill>
                <a:latin typeface="Arial"/>
                <a:ea typeface="Arial"/>
                <a:cs typeface="Arial"/>
                <a:sym typeface="Arial"/>
              </a:endParaRPr>
            </a:p>
          </p:txBody>
        </p:sp>
        <p:sp>
          <p:nvSpPr>
            <p:cNvPr id="182" name="Google Shape;182;p4"/>
            <p:cNvSpPr/>
            <p:nvPr/>
          </p:nvSpPr>
          <p:spPr>
            <a:xfrm>
              <a:off x="3549" y="0"/>
              <a:ext cx="3561382" cy="1914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txBox="1"/>
            <p:nvPr/>
          </p:nvSpPr>
          <p:spPr>
            <a:xfrm>
              <a:off x="3549" y="0"/>
              <a:ext cx="3561382" cy="1914525"/>
            </a:xfrm>
            <a:prstGeom prst="rect">
              <a:avLst/>
            </a:prstGeom>
            <a:noFill/>
            <a:ln>
              <a:noFill/>
            </a:ln>
          </p:spPr>
          <p:txBody>
            <a:bodyPr spcFirstLastPara="1" wrap="square" lIns="0" tIns="0" rIns="0" bIns="137150" anchor="b" anchorCtr="1">
              <a:noAutofit/>
            </a:bodyPr>
            <a:lstStyle/>
            <a:p>
              <a:pPr marL="0" marR="0" lvl="0" indent="0" algn="ctr" rtl="0">
                <a:lnSpc>
                  <a:spcPct val="90000"/>
                </a:lnSpc>
                <a:spcBef>
                  <a:spcPts val="0"/>
                </a:spcBef>
                <a:spcAft>
                  <a:spcPts val="0"/>
                </a:spcAft>
                <a:buClr>
                  <a:schemeClr val="dk1"/>
                </a:buClr>
                <a:buSzPts val="1800"/>
                <a:buFont typeface="Arial"/>
                <a:buNone/>
              </a:pPr>
              <a:r>
                <a:rPr lang="de-CH" sz="1800" b="0" i="0" u="none" strike="noStrike" cap="none">
                  <a:solidFill>
                    <a:schemeClr val="dk1"/>
                  </a:solidFill>
                  <a:latin typeface="Arial"/>
                  <a:ea typeface="Arial"/>
                  <a:cs typeface="Arial"/>
                  <a:sym typeface="Arial"/>
                </a:rPr>
                <a:t>Vorstellung</a:t>
              </a:r>
              <a:endParaRPr sz="1800" b="0" i="0" u="none" strike="noStrike" cap="none">
                <a:solidFill>
                  <a:schemeClr val="dk1"/>
                </a:solidFill>
                <a:latin typeface="Arial"/>
                <a:ea typeface="Arial"/>
                <a:cs typeface="Arial"/>
                <a:sym typeface="Arial"/>
              </a:endParaRPr>
            </a:p>
          </p:txBody>
        </p:sp>
        <p:cxnSp>
          <p:nvCxnSpPr>
            <p:cNvPr id="184" name="Google Shape;184;p4"/>
            <p:cNvCxnSpPr/>
            <p:nvPr/>
          </p:nvCxnSpPr>
          <p:spPr>
            <a:xfrm>
              <a:off x="1784240" y="2023926"/>
              <a:ext cx="0" cy="437605"/>
            </a:xfrm>
            <a:prstGeom prst="straightConnector1">
              <a:avLst/>
            </a:prstGeom>
            <a:noFill/>
            <a:ln w="9525" cap="flat" cmpd="sng">
              <a:solidFill>
                <a:srgbClr val="1D57A5"/>
              </a:solidFill>
              <a:prstDash val="dash"/>
              <a:miter lim="800000"/>
              <a:headEnd type="none" w="sm" len="sm"/>
              <a:tailEnd type="none" w="sm" len="sm"/>
            </a:ln>
          </p:spPr>
        </p:cxnSp>
        <p:sp>
          <p:nvSpPr>
            <p:cNvPr id="185" name="Google Shape;185;p4"/>
            <p:cNvSpPr/>
            <p:nvPr/>
          </p:nvSpPr>
          <p:spPr>
            <a:xfrm>
              <a:off x="1729540" y="1914525"/>
              <a:ext cx="109401" cy="109401"/>
            </a:xfrm>
            <a:prstGeom prst="ellipse">
              <a:avLst/>
            </a:prstGeom>
            <a:solidFill>
              <a:srgbClr val="1A539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2852655" y="2461532"/>
              <a:ext cx="2136829" cy="547007"/>
            </a:xfrm>
            <a:prstGeom prst="rect">
              <a:avLst/>
            </a:prstGeom>
            <a:solidFill>
              <a:srgbClr val="2C60B6"/>
            </a:solidFill>
            <a:ln w="12700" cap="flat" cmpd="sng">
              <a:solidFill>
                <a:srgbClr val="2C60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txBox="1"/>
            <p:nvPr/>
          </p:nvSpPr>
          <p:spPr>
            <a:xfrm>
              <a:off x="2852655" y="2461532"/>
              <a:ext cx="2136829" cy="547007"/>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8" name="Google Shape;188;p4"/>
            <p:cNvSpPr/>
            <p:nvPr/>
          </p:nvSpPr>
          <p:spPr>
            <a:xfrm>
              <a:off x="2140379" y="3555546"/>
              <a:ext cx="3561382" cy="1914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txBox="1"/>
            <p:nvPr/>
          </p:nvSpPr>
          <p:spPr>
            <a:xfrm>
              <a:off x="2140379" y="3555546"/>
              <a:ext cx="3561382" cy="1914525"/>
            </a:xfrm>
            <a:prstGeom prst="rect">
              <a:avLst/>
            </a:prstGeom>
            <a:noFill/>
            <a:ln>
              <a:noFill/>
            </a:ln>
          </p:spPr>
          <p:txBody>
            <a:bodyPr spcFirstLastPara="1" wrap="square" lIns="0" tIns="137150" rIns="0" bIns="0" anchor="t" anchorCtr="1">
              <a:noAutofit/>
            </a:bodyPr>
            <a:lstStyle/>
            <a:p>
              <a:pPr marL="0" marR="0" lvl="0" indent="0" algn="ctr" rtl="0">
                <a:lnSpc>
                  <a:spcPct val="100000"/>
                </a:lnSpc>
                <a:spcBef>
                  <a:spcPts val="0"/>
                </a:spcBef>
                <a:spcAft>
                  <a:spcPts val="0"/>
                </a:spcAft>
                <a:buClr>
                  <a:schemeClr val="dk1"/>
                </a:buClr>
                <a:buSzPts val="1800"/>
                <a:buFont typeface="Arial"/>
                <a:buNone/>
              </a:pPr>
              <a:r>
                <a:rPr lang="de-CH" sz="1800" b="0" i="0" u="none" strike="noStrike" cap="none">
                  <a:solidFill>
                    <a:schemeClr val="dk1"/>
                  </a:solidFill>
                  <a:latin typeface="Arial"/>
                  <a:ea typeface="Arial"/>
                  <a:cs typeface="Arial"/>
                  <a:sym typeface="Arial"/>
                </a:rPr>
                <a:t>Einführung</a:t>
              </a:r>
              <a:endParaRPr sz="1800" b="0" i="0" u="none" strike="noStrike" cap="none">
                <a:solidFill>
                  <a:schemeClr val="dk1"/>
                </a:solidFill>
                <a:latin typeface="Arial"/>
                <a:ea typeface="Arial"/>
                <a:cs typeface="Arial"/>
                <a:sym typeface="Arial"/>
              </a:endParaRPr>
            </a:p>
          </p:txBody>
        </p:sp>
        <p:cxnSp>
          <p:nvCxnSpPr>
            <p:cNvPr id="190" name="Google Shape;190;p4"/>
            <p:cNvCxnSpPr/>
            <p:nvPr/>
          </p:nvCxnSpPr>
          <p:spPr>
            <a:xfrm>
              <a:off x="3921070" y="3008539"/>
              <a:ext cx="0" cy="437605"/>
            </a:xfrm>
            <a:prstGeom prst="straightConnector1">
              <a:avLst/>
            </a:prstGeom>
            <a:noFill/>
            <a:ln w="9525" cap="flat" cmpd="sng">
              <a:solidFill>
                <a:srgbClr val="2E63BB"/>
              </a:solidFill>
              <a:prstDash val="dash"/>
              <a:miter lim="800000"/>
              <a:headEnd type="none" w="sm" len="sm"/>
              <a:tailEnd type="none" w="sm" len="sm"/>
            </a:ln>
          </p:spPr>
        </p:cxnSp>
        <p:sp>
          <p:nvSpPr>
            <p:cNvPr id="191" name="Google Shape;191;p4"/>
            <p:cNvSpPr/>
            <p:nvPr/>
          </p:nvSpPr>
          <p:spPr>
            <a:xfrm>
              <a:off x="3866369" y="3446145"/>
              <a:ext cx="109401" cy="109401"/>
            </a:xfrm>
            <a:prstGeom prst="ellipse">
              <a:avLst/>
            </a:prstGeom>
            <a:solidFill>
              <a:srgbClr val="2C60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4989485" y="2461532"/>
              <a:ext cx="2136829" cy="547007"/>
            </a:xfrm>
            <a:prstGeom prst="rect">
              <a:avLst/>
            </a:prstGeom>
            <a:solidFill>
              <a:srgbClr val="4772C5"/>
            </a:solidFill>
            <a:ln w="12700" cap="flat" cmpd="sng">
              <a:solidFill>
                <a:srgbClr val="4772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txBox="1"/>
            <p:nvPr/>
          </p:nvSpPr>
          <p:spPr>
            <a:xfrm>
              <a:off x="4989485" y="2461532"/>
              <a:ext cx="2136829" cy="547007"/>
            </a:xfrm>
            <a:prstGeom prst="rect">
              <a:avLst/>
            </a:prstGeom>
            <a:noFill/>
            <a:ln>
              <a:noFill/>
            </a:ln>
          </p:spPr>
          <p:txBody>
            <a:bodyPr spcFirstLastPara="1" wrap="square" lIns="137150" tIns="137150" rIns="137150" bIns="137150" anchor="ctr" anchorCtr="1">
              <a:noAutofit/>
            </a:bodyPr>
            <a:lstStyle/>
            <a:p>
              <a:pPr marL="0" marR="0" lvl="0" indent="0" algn="ctr" rtl="0">
                <a:lnSpc>
                  <a:spcPct val="9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4" name="Google Shape;194;p4"/>
            <p:cNvSpPr/>
            <p:nvPr/>
          </p:nvSpPr>
          <p:spPr>
            <a:xfrm>
              <a:off x="4277208" y="0"/>
              <a:ext cx="3561382" cy="1914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txBox="1"/>
            <p:nvPr/>
          </p:nvSpPr>
          <p:spPr>
            <a:xfrm>
              <a:off x="4277208" y="0"/>
              <a:ext cx="3561382" cy="1914525"/>
            </a:xfrm>
            <a:prstGeom prst="rect">
              <a:avLst/>
            </a:prstGeom>
            <a:noFill/>
            <a:ln>
              <a:noFill/>
            </a:ln>
          </p:spPr>
          <p:txBody>
            <a:bodyPr spcFirstLastPara="1" wrap="square" lIns="0" tIns="0" rIns="0" bIns="137150" anchor="b" anchorCtr="1">
              <a:noAutofit/>
            </a:bodyPr>
            <a:lstStyle/>
            <a:p>
              <a:pPr marL="0" marR="0" lvl="0" indent="0" algn="ctr" rtl="0">
                <a:lnSpc>
                  <a:spcPct val="100000"/>
                </a:lnSpc>
                <a:spcBef>
                  <a:spcPts val="0"/>
                </a:spcBef>
                <a:spcAft>
                  <a:spcPts val="0"/>
                </a:spcAft>
                <a:buClr>
                  <a:schemeClr val="dk1"/>
                </a:buClr>
                <a:buSzPts val="1800"/>
                <a:buFont typeface="Arial"/>
                <a:buNone/>
              </a:pPr>
              <a:r>
                <a:rPr lang="de-CH" sz="1800" b="0" i="0" u="none" strike="noStrike" cap="none">
                  <a:solidFill>
                    <a:schemeClr val="dk1"/>
                  </a:solidFill>
                  <a:latin typeface="Arial"/>
                  <a:ea typeface="Arial"/>
                  <a:cs typeface="Arial"/>
                  <a:sym typeface="Arial"/>
                </a:rPr>
                <a:t>Freies Testen</a:t>
              </a:r>
              <a:endParaRPr sz="1800" b="0" i="0" u="none" strike="noStrike" cap="none">
                <a:solidFill>
                  <a:schemeClr val="dk1"/>
                </a:solidFill>
                <a:latin typeface="Arial"/>
                <a:ea typeface="Arial"/>
                <a:cs typeface="Arial"/>
                <a:sym typeface="Arial"/>
              </a:endParaRPr>
            </a:p>
          </p:txBody>
        </p:sp>
        <p:cxnSp>
          <p:nvCxnSpPr>
            <p:cNvPr id="196" name="Google Shape;196;p4"/>
            <p:cNvCxnSpPr/>
            <p:nvPr/>
          </p:nvCxnSpPr>
          <p:spPr>
            <a:xfrm>
              <a:off x="6057900" y="2023926"/>
              <a:ext cx="0" cy="437605"/>
            </a:xfrm>
            <a:prstGeom prst="straightConnector1">
              <a:avLst/>
            </a:prstGeom>
            <a:noFill/>
            <a:ln w="9525" cap="flat" cmpd="sng">
              <a:solidFill>
                <a:srgbClr val="2A60B7"/>
              </a:solidFill>
              <a:prstDash val="dash"/>
              <a:miter lim="800000"/>
              <a:headEnd type="none" w="sm" len="sm"/>
              <a:tailEnd type="none" w="sm" len="sm"/>
            </a:ln>
          </p:spPr>
        </p:cxnSp>
        <p:sp>
          <p:nvSpPr>
            <p:cNvPr id="197" name="Google Shape;197;p4"/>
            <p:cNvSpPr/>
            <p:nvPr/>
          </p:nvSpPr>
          <p:spPr>
            <a:xfrm>
              <a:off x="6003199" y="1914525"/>
              <a:ext cx="109401" cy="109401"/>
            </a:xfrm>
            <a:prstGeom prst="ellipse">
              <a:avLst/>
            </a:prstGeom>
            <a:solidFill>
              <a:srgbClr val="4772C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7126314" y="2461532"/>
              <a:ext cx="2136829" cy="547007"/>
            </a:xfrm>
            <a:prstGeom prst="rect">
              <a:avLst/>
            </a:prstGeom>
            <a:solidFill>
              <a:srgbClr val="6F89C6"/>
            </a:solidFill>
            <a:ln w="12700" cap="flat" cmpd="sng">
              <a:solidFill>
                <a:srgbClr val="6F89C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p:nvPr/>
          </p:nvSpPr>
          <p:spPr>
            <a:xfrm>
              <a:off x="7126314" y="2461532"/>
              <a:ext cx="2136829" cy="547007"/>
            </a:xfrm>
            <a:prstGeom prst="rect">
              <a:avLst/>
            </a:prstGeom>
            <a:noFill/>
            <a:ln>
              <a:noFill/>
            </a:ln>
          </p:spPr>
          <p:txBody>
            <a:bodyPr spcFirstLastPara="1" wrap="square" lIns="137150" tIns="137150" rIns="137150" bIns="137150" anchor="ctr" anchorCtr="1">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0" name="Google Shape;200;p4"/>
            <p:cNvSpPr/>
            <p:nvPr/>
          </p:nvSpPr>
          <p:spPr>
            <a:xfrm>
              <a:off x="6414038" y="3555546"/>
              <a:ext cx="3561382" cy="1914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txBox="1"/>
            <p:nvPr/>
          </p:nvSpPr>
          <p:spPr>
            <a:xfrm>
              <a:off x="6414038" y="3555546"/>
              <a:ext cx="3561382" cy="1914525"/>
            </a:xfrm>
            <a:prstGeom prst="rect">
              <a:avLst/>
            </a:prstGeom>
            <a:noFill/>
            <a:ln>
              <a:noFill/>
            </a:ln>
          </p:spPr>
          <p:txBody>
            <a:bodyPr spcFirstLastPara="1" wrap="square" lIns="0" tIns="137150" rIns="0" bIns="0" anchor="t" anchorCtr="1">
              <a:noAutofit/>
            </a:bodyPr>
            <a:lstStyle/>
            <a:p>
              <a:pPr marL="0" marR="0" lvl="0" indent="0" algn="ctr" rtl="0">
                <a:lnSpc>
                  <a:spcPct val="100000"/>
                </a:lnSpc>
                <a:spcBef>
                  <a:spcPts val="0"/>
                </a:spcBef>
                <a:spcAft>
                  <a:spcPts val="0"/>
                </a:spcAft>
                <a:buClr>
                  <a:schemeClr val="dk1"/>
                </a:buClr>
                <a:buSzPts val="1800"/>
                <a:buFont typeface="Arial"/>
                <a:buNone/>
              </a:pPr>
              <a:r>
                <a:rPr lang="de-CH" sz="1800" b="0" i="0" u="none" strike="noStrike" cap="none">
                  <a:solidFill>
                    <a:schemeClr val="dk1"/>
                  </a:solidFill>
                  <a:latin typeface="Arial"/>
                  <a:ea typeface="Arial"/>
                  <a:cs typeface="Arial"/>
                  <a:sym typeface="Arial"/>
                </a:rPr>
                <a:t>Feedback</a:t>
              </a:r>
              <a:endParaRPr/>
            </a:p>
          </p:txBody>
        </p:sp>
        <p:cxnSp>
          <p:nvCxnSpPr>
            <p:cNvPr id="202" name="Google Shape;202;p4"/>
            <p:cNvCxnSpPr/>
            <p:nvPr/>
          </p:nvCxnSpPr>
          <p:spPr>
            <a:xfrm>
              <a:off x="8194729" y="3008539"/>
              <a:ext cx="0" cy="437605"/>
            </a:xfrm>
            <a:prstGeom prst="straightConnector1">
              <a:avLst/>
            </a:prstGeom>
            <a:noFill/>
            <a:ln w="9525" cap="flat" cmpd="sng">
              <a:solidFill>
                <a:srgbClr val="3B6CC6"/>
              </a:solidFill>
              <a:prstDash val="dash"/>
              <a:miter lim="800000"/>
              <a:headEnd type="none" w="sm" len="sm"/>
              <a:tailEnd type="none" w="sm" len="sm"/>
            </a:ln>
          </p:spPr>
        </p:cxnSp>
        <p:sp>
          <p:nvSpPr>
            <p:cNvPr id="203" name="Google Shape;203;p4"/>
            <p:cNvSpPr/>
            <p:nvPr/>
          </p:nvSpPr>
          <p:spPr>
            <a:xfrm>
              <a:off x="8140028" y="3446145"/>
              <a:ext cx="109401" cy="109401"/>
            </a:xfrm>
            <a:prstGeom prst="ellipse">
              <a:avLst/>
            </a:prstGeom>
            <a:solidFill>
              <a:srgbClr val="6F89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5400000">
              <a:off x="10058055" y="1666621"/>
              <a:ext cx="547007" cy="2136829"/>
            </a:xfrm>
            <a:prstGeom prst="round2SameRect">
              <a:avLst>
                <a:gd name="adj1" fmla="val 16667"/>
                <a:gd name="adj2" fmla="val 0"/>
              </a:avLst>
            </a:prstGeom>
            <a:solidFill>
              <a:srgbClr val="95A3CB"/>
            </a:solidFill>
            <a:ln w="12700" cap="flat" cmpd="sng">
              <a:solidFill>
                <a:srgbClr val="95A3C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263145" y="2488235"/>
              <a:ext cx="2110126" cy="493601"/>
            </a:xfrm>
            <a:prstGeom prst="rect">
              <a:avLst/>
            </a:prstGeom>
            <a:noFill/>
            <a:ln>
              <a:noFill/>
            </a:ln>
          </p:spPr>
          <p:txBody>
            <a:bodyPr spcFirstLastPara="1" wrap="square" lIns="121900" tIns="121900" rIns="121900" bIns="121900" anchor="ctr" anchorCtr="1">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chemeClr val="lt1"/>
                </a:solidFill>
                <a:latin typeface="Arial"/>
                <a:ea typeface="Arial"/>
                <a:cs typeface="Arial"/>
                <a:sym typeface="Arial"/>
              </a:endParaRPr>
            </a:p>
          </p:txBody>
        </p:sp>
        <p:sp>
          <p:nvSpPr>
            <p:cNvPr id="206" name="Google Shape;206;p4"/>
            <p:cNvSpPr/>
            <p:nvPr/>
          </p:nvSpPr>
          <p:spPr>
            <a:xfrm>
              <a:off x="8550867" y="0"/>
              <a:ext cx="3561382" cy="19145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8550867" y="0"/>
              <a:ext cx="3561382" cy="1914525"/>
            </a:xfrm>
            <a:prstGeom prst="rect">
              <a:avLst/>
            </a:prstGeom>
            <a:noFill/>
            <a:ln>
              <a:noFill/>
            </a:ln>
          </p:spPr>
          <p:txBody>
            <a:bodyPr spcFirstLastPara="1" wrap="square" lIns="0" tIns="0" rIns="0" bIns="137150" anchor="b" anchorCtr="1">
              <a:noAutofit/>
            </a:bodyPr>
            <a:lstStyle/>
            <a:p>
              <a:pPr marL="0" marR="0" lvl="0" indent="0" algn="ctr" rtl="0">
                <a:lnSpc>
                  <a:spcPct val="100000"/>
                </a:lnSpc>
                <a:spcBef>
                  <a:spcPts val="0"/>
                </a:spcBef>
                <a:spcAft>
                  <a:spcPts val="0"/>
                </a:spcAft>
                <a:buClr>
                  <a:schemeClr val="dk1"/>
                </a:buClr>
                <a:buSzPts val="1800"/>
                <a:buFont typeface="Arial"/>
                <a:buNone/>
              </a:pPr>
              <a:r>
                <a:rPr lang="de-CH" sz="1800" b="0" i="0" u="none" strike="noStrike" cap="none">
                  <a:solidFill>
                    <a:schemeClr val="dk1"/>
                  </a:solidFill>
                  <a:latin typeface="Arial"/>
                  <a:ea typeface="Arial"/>
                  <a:cs typeface="Arial"/>
                  <a:sym typeface="Arial"/>
                </a:rPr>
                <a:t>Diskussion</a:t>
              </a:r>
              <a:endParaRPr sz="1800" b="0" i="0" u="none" strike="noStrike" cap="none">
                <a:solidFill>
                  <a:schemeClr val="dk1"/>
                </a:solidFill>
                <a:latin typeface="Arial"/>
                <a:ea typeface="Arial"/>
                <a:cs typeface="Arial"/>
                <a:sym typeface="Arial"/>
              </a:endParaRPr>
            </a:p>
          </p:txBody>
        </p:sp>
        <p:cxnSp>
          <p:nvCxnSpPr>
            <p:cNvPr id="208" name="Google Shape;208;p4"/>
            <p:cNvCxnSpPr/>
            <p:nvPr/>
          </p:nvCxnSpPr>
          <p:spPr>
            <a:xfrm>
              <a:off x="10331559" y="2023926"/>
              <a:ext cx="0" cy="437605"/>
            </a:xfrm>
            <a:prstGeom prst="straightConnector1">
              <a:avLst/>
            </a:prstGeom>
            <a:noFill/>
            <a:ln w="9525" cap="flat" cmpd="sng">
              <a:solidFill>
                <a:srgbClr val="95A2CA"/>
              </a:solidFill>
              <a:prstDash val="dash"/>
              <a:miter lim="800000"/>
              <a:headEnd type="none" w="sm" len="sm"/>
              <a:tailEnd type="none" w="sm" len="sm"/>
            </a:ln>
          </p:spPr>
        </p:cxnSp>
        <p:sp>
          <p:nvSpPr>
            <p:cNvPr id="209" name="Google Shape;209;p4"/>
            <p:cNvSpPr/>
            <p:nvPr/>
          </p:nvSpPr>
          <p:spPr>
            <a:xfrm>
              <a:off x="10276858" y="1914525"/>
              <a:ext cx="109401" cy="109401"/>
            </a:xfrm>
            <a:prstGeom prst="ellipse">
              <a:avLst/>
            </a:prstGeom>
            <a:solidFill>
              <a:srgbClr val="95A3C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Grafik 2">
            <a:extLst>
              <a:ext uri="{FF2B5EF4-FFF2-40B4-BE49-F238E27FC236}">
                <a16:creationId xmlns:a16="http://schemas.microsoft.com/office/drawing/2014/main" id="{7A7D5292-B08E-7409-16BA-1EF1A61579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02657" y="6379467"/>
            <a:ext cx="1139912" cy="3020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grpSp>
        <p:nvGrpSpPr>
          <p:cNvPr id="215" name="Google Shape;215;p5"/>
          <p:cNvGrpSpPr/>
          <p:nvPr/>
        </p:nvGrpSpPr>
        <p:grpSpPr>
          <a:xfrm>
            <a:off x="731837" y="260351"/>
            <a:ext cx="10728325" cy="900000"/>
            <a:chOff x="0" y="0"/>
            <a:chExt cx="10728325" cy="900000"/>
          </a:xfrm>
        </p:grpSpPr>
        <p:cxnSp>
          <p:nvCxnSpPr>
            <p:cNvPr id="216" name="Google Shape;216;p5"/>
            <p:cNvCxnSpPr/>
            <p:nvPr/>
          </p:nvCxnSpPr>
          <p:spPr>
            <a:xfrm>
              <a:off x="0" y="0"/>
              <a:ext cx="10728325" cy="0"/>
            </a:xfrm>
            <a:prstGeom prst="straightConnector1">
              <a:avLst/>
            </a:prstGeom>
            <a:solidFill>
              <a:srgbClr val="1E5CAF"/>
            </a:solidFill>
            <a:ln w="12700" cap="flat" cmpd="sng">
              <a:solidFill>
                <a:srgbClr val="1E5CAF"/>
              </a:solidFill>
              <a:prstDash val="solid"/>
              <a:miter lim="800000"/>
              <a:headEnd type="none" w="sm" len="sm"/>
              <a:tailEnd type="none" w="sm" len="sm"/>
            </a:ln>
          </p:spPr>
        </p:cxnSp>
        <p:sp>
          <p:nvSpPr>
            <p:cNvPr id="217" name="Google Shape;217;p5"/>
            <p:cNvSpPr/>
            <p:nvPr/>
          </p:nvSpPr>
          <p:spPr>
            <a:xfrm>
              <a:off x="0" y="0"/>
              <a:ext cx="10728325" cy="9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txBox="1"/>
            <p:nvPr/>
          </p:nvSpPr>
          <p:spPr>
            <a:xfrm>
              <a:off x="0" y="0"/>
              <a:ext cx="10728325" cy="900000"/>
            </a:xfrm>
            <a:prstGeom prst="rect">
              <a:avLst/>
            </a:prstGeom>
            <a:noFill/>
            <a:ln>
              <a:noFill/>
            </a:ln>
          </p:spPr>
          <p:txBody>
            <a:bodyPr spcFirstLastPara="1" wrap="square" lIns="163825" tIns="163825" rIns="163825" bIns="163825" anchor="t" anchorCtr="0">
              <a:noAutofit/>
            </a:bodyPr>
            <a:lstStyle/>
            <a:p>
              <a:pPr marL="0" marR="0" lvl="0" indent="0" algn="l" rtl="0">
                <a:lnSpc>
                  <a:spcPct val="90000"/>
                </a:lnSpc>
                <a:spcBef>
                  <a:spcPts val="0"/>
                </a:spcBef>
                <a:spcAft>
                  <a:spcPts val="0"/>
                </a:spcAft>
                <a:buClr>
                  <a:schemeClr val="dk1"/>
                </a:buClr>
                <a:buSzPts val="4300"/>
                <a:buFont typeface="Arial"/>
                <a:buNone/>
              </a:pPr>
              <a:r>
                <a:rPr lang="de-CH" sz="4300" b="0" i="0" u="none" strike="noStrike" cap="none">
                  <a:solidFill>
                    <a:schemeClr val="dk1"/>
                  </a:solidFill>
                  <a:latin typeface="Arial"/>
                  <a:ea typeface="Arial"/>
                  <a:cs typeface="Arial"/>
                  <a:sym typeface="Arial"/>
                </a:rPr>
                <a:t>Lernplattform-Überblick</a:t>
              </a:r>
              <a:endParaRPr sz="4300" b="0" i="0" u="none" strike="noStrike" cap="none">
                <a:solidFill>
                  <a:schemeClr val="dk1"/>
                </a:solidFill>
                <a:latin typeface="Arial"/>
                <a:ea typeface="Arial"/>
                <a:cs typeface="Arial"/>
                <a:sym typeface="Arial"/>
              </a:endParaRPr>
            </a:p>
          </p:txBody>
        </p:sp>
      </p:grpSp>
      <p:sp>
        <p:nvSpPr>
          <p:cNvPr id="219" name="Google Shape;219;p5"/>
          <p:cNvSpPr txBox="1">
            <a:spLocks noGrp="1"/>
          </p:cNvSpPr>
          <p:nvPr>
            <p:ph type="dt" idx="10"/>
          </p:nvPr>
        </p:nvSpPr>
        <p:spPr>
          <a:xfrm>
            <a:off x="10473692" y="6522444"/>
            <a:ext cx="612000" cy="216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de-CH" dirty="0"/>
              <a:t>08.10.2024</a:t>
            </a:r>
            <a:endParaRPr dirty="0"/>
          </a:p>
        </p:txBody>
      </p:sp>
      <p:pic>
        <p:nvPicPr>
          <p:cNvPr id="220" name="Google Shape;220;p5"/>
          <p:cNvPicPr preferRelativeResize="0"/>
          <p:nvPr/>
        </p:nvPicPr>
        <p:blipFill rotWithShape="1">
          <a:blip r:embed="rId3">
            <a:alphaModFix/>
          </a:blip>
          <a:srcRect r="6120"/>
          <a:stretch/>
        </p:blipFill>
        <p:spPr>
          <a:xfrm>
            <a:off x="-506189" y="1404256"/>
            <a:ext cx="7082087" cy="3449717"/>
          </a:xfrm>
          <a:prstGeom prst="rect">
            <a:avLst/>
          </a:prstGeom>
          <a:noFill/>
          <a:ln>
            <a:noFill/>
          </a:ln>
        </p:spPr>
      </p:pic>
      <p:sp>
        <p:nvSpPr>
          <p:cNvPr id="222" name="Google Shape;222;p5"/>
          <p:cNvSpPr txBox="1">
            <a:spLocks noGrp="1"/>
          </p:cNvSpPr>
          <p:nvPr>
            <p:ph type="sldNum" idx="12"/>
          </p:nvPr>
        </p:nvSpPr>
        <p:spPr>
          <a:xfrm>
            <a:off x="11137585" y="6522444"/>
            <a:ext cx="322577" cy="2160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de-CH"/>
              <a:t>5</a:t>
            </a:fld>
            <a:endParaRPr/>
          </a:p>
        </p:txBody>
      </p:sp>
      <p:grpSp>
        <p:nvGrpSpPr>
          <p:cNvPr id="223" name="Google Shape;223;p5"/>
          <p:cNvGrpSpPr/>
          <p:nvPr/>
        </p:nvGrpSpPr>
        <p:grpSpPr>
          <a:xfrm>
            <a:off x="1357511" y="4926981"/>
            <a:ext cx="3475749" cy="1016614"/>
            <a:chOff x="0" y="238963"/>
            <a:chExt cx="3729326" cy="1216800"/>
          </a:xfrm>
        </p:grpSpPr>
        <p:sp>
          <p:nvSpPr>
            <p:cNvPr id="224" name="Google Shape;224;p5"/>
            <p:cNvSpPr/>
            <p:nvPr/>
          </p:nvSpPr>
          <p:spPr>
            <a:xfrm>
              <a:off x="0" y="238963"/>
              <a:ext cx="3729326" cy="1216800"/>
            </a:xfrm>
            <a:prstGeom prst="roundRect">
              <a:avLst>
                <a:gd name="adj" fmla="val 16667"/>
              </a:avLst>
            </a:prstGeom>
            <a:solidFill>
              <a:srgbClr val="1A539E"/>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25" name="Google Shape;225;p5"/>
            <p:cNvSpPr txBox="1"/>
            <p:nvPr/>
          </p:nvSpPr>
          <p:spPr>
            <a:xfrm>
              <a:off x="59399" y="298362"/>
              <a:ext cx="3610528" cy="109800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CH" sz="2800">
                  <a:solidFill>
                    <a:schemeClr val="lt1"/>
                  </a:solidFill>
                  <a:latin typeface="Arial"/>
                  <a:ea typeface="Arial"/>
                  <a:cs typeface="Arial"/>
                  <a:sym typeface="Arial"/>
                </a:rPr>
                <a:t>Lesson Center</a:t>
              </a:r>
              <a:endParaRPr sz="2800">
                <a:solidFill>
                  <a:schemeClr val="lt1"/>
                </a:solidFill>
                <a:latin typeface="Arial"/>
                <a:ea typeface="Arial"/>
                <a:cs typeface="Arial"/>
                <a:sym typeface="Arial"/>
              </a:endParaRPr>
            </a:p>
          </p:txBody>
        </p:sp>
      </p:grpSp>
      <p:pic>
        <p:nvPicPr>
          <p:cNvPr id="226" name="Google Shape;226;p5"/>
          <p:cNvPicPr preferRelativeResize="0"/>
          <p:nvPr/>
        </p:nvPicPr>
        <p:blipFill rotWithShape="1">
          <a:blip r:embed="rId4">
            <a:alphaModFix/>
          </a:blip>
          <a:srcRect/>
          <a:stretch/>
        </p:blipFill>
        <p:spPr>
          <a:xfrm>
            <a:off x="6965005" y="612843"/>
            <a:ext cx="5128106" cy="2345040"/>
          </a:xfrm>
          <a:prstGeom prst="rect">
            <a:avLst/>
          </a:prstGeom>
          <a:noFill/>
          <a:ln>
            <a:noFill/>
          </a:ln>
        </p:spPr>
      </p:pic>
      <p:pic>
        <p:nvPicPr>
          <p:cNvPr id="227" name="Google Shape;227;p5"/>
          <p:cNvPicPr preferRelativeResize="0"/>
          <p:nvPr/>
        </p:nvPicPr>
        <p:blipFill rotWithShape="1">
          <a:blip r:embed="rId5">
            <a:alphaModFix/>
          </a:blip>
          <a:srcRect/>
          <a:stretch/>
        </p:blipFill>
        <p:spPr>
          <a:xfrm>
            <a:off x="7153892" y="1581881"/>
            <a:ext cx="4143163" cy="2328639"/>
          </a:xfrm>
          <a:prstGeom prst="rect">
            <a:avLst/>
          </a:prstGeom>
          <a:noFill/>
          <a:ln>
            <a:noFill/>
          </a:ln>
        </p:spPr>
      </p:pic>
      <p:pic>
        <p:nvPicPr>
          <p:cNvPr id="228" name="Google Shape;228;p5"/>
          <p:cNvPicPr preferRelativeResize="0"/>
          <p:nvPr/>
        </p:nvPicPr>
        <p:blipFill rotWithShape="1">
          <a:blip r:embed="rId6">
            <a:alphaModFix/>
          </a:blip>
          <a:srcRect/>
          <a:stretch/>
        </p:blipFill>
        <p:spPr>
          <a:xfrm>
            <a:off x="6682903" y="3091557"/>
            <a:ext cx="5009746" cy="2290915"/>
          </a:xfrm>
          <a:prstGeom prst="rect">
            <a:avLst/>
          </a:prstGeom>
          <a:noFill/>
          <a:ln>
            <a:noFill/>
          </a:ln>
        </p:spPr>
      </p:pic>
      <p:grpSp>
        <p:nvGrpSpPr>
          <p:cNvPr id="229" name="Google Shape;229;p5"/>
          <p:cNvGrpSpPr/>
          <p:nvPr/>
        </p:nvGrpSpPr>
        <p:grpSpPr>
          <a:xfrm>
            <a:off x="7469839" y="4981409"/>
            <a:ext cx="3475749" cy="1016614"/>
            <a:chOff x="0" y="238963"/>
            <a:chExt cx="3729326" cy="1216800"/>
          </a:xfrm>
        </p:grpSpPr>
        <p:sp>
          <p:nvSpPr>
            <p:cNvPr id="230" name="Google Shape;230;p5"/>
            <p:cNvSpPr/>
            <p:nvPr/>
          </p:nvSpPr>
          <p:spPr>
            <a:xfrm>
              <a:off x="0" y="238963"/>
              <a:ext cx="3729326" cy="1216800"/>
            </a:xfrm>
            <a:prstGeom prst="roundRect">
              <a:avLst>
                <a:gd name="adj" fmla="val 16667"/>
              </a:avLst>
            </a:prstGeom>
            <a:solidFill>
              <a:srgbClr val="1A539E"/>
            </a:solidFill>
            <a:ln w="1270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231" name="Google Shape;231;p5"/>
            <p:cNvSpPr txBox="1"/>
            <p:nvPr/>
          </p:nvSpPr>
          <p:spPr>
            <a:xfrm>
              <a:off x="59399" y="298362"/>
              <a:ext cx="3610528" cy="1098002"/>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de-CH" sz="2800">
                  <a:solidFill>
                    <a:schemeClr val="lt1"/>
                  </a:solidFill>
                  <a:latin typeface="Arial"/>
                  <a:ea typeface="Arial"/>
                  <a:cs typeface="Arial"/>
                  <a:sym typeface="Arial"/>
                </a:rPr>
                <a:t>Ziel-Apps</a:t>
              </a:r>
              <a:endParaRPr sz="2800">
                <a:solidFill>
                  <a:schemeClr val="lt1"/>
                </a:solidFill>
                <a:latin typeface="Arial"/>
                <a:ea typeface="Arial"/>
                <a:cs typeface="Arial"/>
                <a:sym typeface="Arial"/>
              </a:endParaRPr>
            </a:p>
          </p:txBody>
        </p:sp>
      </p:grpSp>
      <p:pic>
        <p:nvPicPr>
          <p:cNvPr id="2" name="Grafik 1">
            <a:extLst>
              <a:ext uri="{FF2B5EF4-FFF2-40B4-BE49-F238E27FC236}">
                <a16:creationId xmlns:a16="http://schemas.microsoft.com/office/drawing/2014/main" id="{064FE873-B0C9-695F-3A4F-E018A87E950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02657" y="6379467"/>
            <a:ext cx="1139912" cy="3020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2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6"/>
          <p:cNvSpPr txBox="1">
            <a:spLocks noGrp="1"/>
          </p:cNvSpPr>
          <p:nvPr>
            <p:ph type="ctrTitle"/>
          </p:nvPr>
        </p:nvSpPr>
        <p:spPr>
          <a:xfrm>
            <a:off x="0" y="2233538"/>
            <a:ext cx="5904000" cy="2772000"/>
          </a:xfrm>
          <a:prstGeom prst="rect">
            <a:avLst/>
          </a:prstGeom>
          <a:solidFill>
            <a:schemeClr val="accent1"/>
          </a:solidFill>
          <a:ln>
            <a:noFill/>
          </a:ln>
        </p:spPr>
        <p:txBody>
          <a:bodyPr spcFirstLastPara="1" wrap="square" lIns="1080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dirty="0"/>
              <a:t>Zugang zu WLAN und Lernplattform</a:t>
            </a:r>
            <a:endParaRPr dirty="0"/>
          </a:p>
        </p:txBody>
      </p:sp>
      <p:sp>
        <p:nvSpPr>
          <p:cNvPr id="238" name="Google Shape;238;p6"/>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endParaRPr/>
          </a:p>
        </p:txBody>
      </p:sp>
      <p:sp>
        <p:nvSpPr>
          <p:cNvPr id="240" name="Google Shape;240;p6"/>
          <p:cNvSpPr txBox="1"/>
          <p:nvPr/>
        </p:nvSpPr>
        <p:spPr>
          <a:xfrm>
            <a:off x="6482224" y="2389401"/>
            <a:ext cx="5359941"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CH" sz="1800" dirty="0">
                <a:solidFill>
                  <a:schemeClr val="dk1"/>
                </a:solidFill>
                <a:latin typeface="Arial"/>
                <a:ea typeface="Arial"/>
                <a:cs typeface="Arial"/>
                <a:sym typeface="Arial"/>
              </a:rPr>
              <a:t>WLAN: </a:t>
            </a:r>
            <a:endParaRPr dirty="0"/>
          </a:p>
          <a:p>
            <a:pPr marL="0" marR="0" lvl="0" indent="0" algn="l" rtl="0">
              <a:spcBef>
                <a:spcPts val="0"/>
              </a:spcBef>
              <a:spcAft>
                <a:spcPts val="0"/>
              </a:spcAft>
              <a:buNone/>
            </a:pPr>
            <a:endParaRPr sz="1800" dirty="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Courier New"/>
              <a:buChar char="o"/>
            </a:pPr>
            <a:r>
              <a:rPr lang="de-CH" sz="1800" dirty="0">
                <a:solidFill>
                  <a:schemeClr val="dk1"/>
                </a:solidFill>
                <a:latin typeface="Arial"/>
                <a:ea typeface="Arial"/>
                <a:cs typeface="Arial"/>
                <a:sym typeface="Arial"/>
              </a:rPr>
              <a:t>Verbinden Sie sich mit dem WLAN</a:t>
            </a:r>
          </a:p>
          <a:p>
            <a:pPr marL="285750" indent="-285750">
              <a:buClr>
                <a:schemeClr val="dk1"/>
              </a:buClr>
              <a:buSzPts val="1800"/>
              <a:buFont typeface="Courier New"/>
              <a:buChar char="o"/>
            </a:pPr>
            <a:r>
              <a:rPr lang="de-CH" sz="1800" dirty="0">
                <a:solidFill>
                  <a:schemeClr val="dk1"/>
                </a:solidFill>
                <a:latin typeface="Arial"/>
                <a:ea typeface="Arial"/>
                <a:cs typeface="Arial"/>
                <a:sym typeface="Arial"/>
              </a:rPr>
              <a:t>Öffnen Sie folgenden Link:</a:t>
            </a:r>
            <a:br>
              <a:rPr lang="de-CH" sz="1800" dirty="0">
                <a:solidFill>
                  <a:schemeClr val="dk1"/>
                </a:solidFill>
                <a:latin typeface="Arial"/>
                <a:ea typeface="Arial"/>
                <a:cs typeface="Arial"/>
                <a:sym typeface="Arial"/>
              </a:rPr>
            </a:br>
            <a:r>
              <a:rPr lang="de-CH" sz="1800" dirty="0">
                <a:solidFill>
                  <a:schemeClr val="dk1"/>
                </a:solidFill>
                <a:latin typeface="Arial"/>
                <a:ea typeface="Arial"/>
                <a:cs typeface="Arial"/>
                <a:sym typeface="Arial"/>
                <a:hlinkClick r:id="rId3"/>
              </a:rPr>
              <a:t>https://cyber.edtools.inf.ethz.ch/</a:t>
            </a:r>
            <a:endParaRPr lang="de-CH" sz="1800" dirty="0">
              <a:solidFill>
                <a:schemeClr val="dk1"/>
              </a:solidFill>
            </a:endParaRPr>
          </a:p>
          <a:p>
            <a:pPr marL="285750" marR="0" lvl="0" indent="-285750" algn="l" rtl="0">
              <a:spcBef>
                <a:spcPts val="0"/>
              </a:spcBef>
              <a:spcAft>
                <a:spcPts val="0"/>
              </a:spcAft>
              <a:buClr>
                <a:schemeClr val="dk1"/>
              </a:buClr>
              <a:buSzPts val="1800"/>
              <a:buFont typeface="Courier New"/>
              <a:buChar char="o"/>
            </a:pPr>
            <a:endParaRPr lang="de-CH" sz="1800" dirty="0">
              <a:solidFill>
                <a:schemeClr val="dk1"/>
              </a:solidFill>
            </a:endParaRPr>
          </a:p>
          <a:p>
            <a:pPr marL="285750" marR="0" lvl="0" indent="-285750" algn="l" rtl="0">
              <a:spcBef>
                <a:spcPts val="0"/>
              </a:spcBef>
              <a:spcAft>
                <a:spcPts val="0"/>
              </a:spcAft>
              <a:buClr>
                <a:schemeClr val="dk1"/>
              </a:buClr>
              <a:buSzPts val="1800"/>
              <a:buFont typeface="Courier New"/>
              <a:buChar char="o"/>
            </a:pPr>
            <a:r>
              <a:rPr lang="de-CH" sz="1800" dirty="0">
                <a:solidFill>
                  <a:schemeClr val="dk1"/>
                </a:solidFill>
              </a:rPr>
              <a:t>Benutzer:	</a:t>
            </a:r>
            <a:r>
              <a:rPr lang="de-CH" sz="1800" dirty="0" err="1">
                <a:solidFill>
                  <a:schemeClr val="dk1"/>
                </a:solidFill>
              </a:rPr>
              <a:t>eduiday_XX</a:t>
            </a:r>
            <a:endParaRPr lang="de-CH" sz="1800" dirty="0">
              <a:solidFill>
                <a:schemeClr val="dk1"/>
              </a:solidFill>
            </a:endParaRPr>
          </a:p>
          <a:p>
            <a:pPr marL="285750" marR="0" lvl="0" indent="-285750" algn="l" rtl="0">
              <a:spcBef>
                <a:spcPts val="0"/>
              </a:spcBef>
              <a:spcAft>
                <a:spcPts val="0"/>
              </a:spcAft>
              <a:buClr>
                <a:schemeClr val="dk1"/>
              </a:buClr>
              <a:buSzPts val="1800"/>
              <a:buFont typeface="Courier New"/>
              <a:buChar char="o"/>
            </a:pPr>
            <a:r>
              <a:rPr lang="de-CH" sz="1800" dirty="0">
                <a:solidFill>
                  <a:schemeClr val="dk1"/>
                </a:solidFill>
              </a:rPr>
              <a:t>Passwort:	Sw1ssc0m</a:t>
            </a:r>
            <a:endParaRPr dirty="0"/>
          </a:p>
        </p:txBody>
      </p:sp>
      <p:pic>
        <p:nvPicPr>
          <p:cNvPr id="3" name="Grafik 2">
            <a:extLst>
              <a:ext uri="{FF2B5EF4-FFF2-40B4-BE49-F238E27FC236}">
                <a16:creationId xmlns:a16="http://schemas.microsoft.com/office/drawing/2014/main" id="{284FC415-CC22-7F7E-53AD-90F32D212C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6896" y="321935"/>
            <a:ext cx="1993267" cy="52813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7"/>
          <p:cNvSpPr txBox="1">
            <a:spLocks noGrp="1"/>
          </p:cNvSpPr>
          <p:nvPr>
            <p:ph type="ctrTitle"/>
          </p:nvPr>
        </p:nvSpPr>
        <p:spPr>
          <a:xfrm>
            <a:off x="0" y="2233538"/>
            <a:ext cx="5904000" cy="2772000"/>
          </a:xfrm>
          <a:prstGeom prst="rect">
            <a:avLst/>
          </a:prstGeom>
          <a:solidFill>
            <a:schemeClr val="accent1"/>
          </a:solidFill>
          <a:ln>
            <a:noFill/>
          </a:ln>
        </p:spPr>
        <p:txBody>
          <a:bodyPr spcFirstLastPara="1" wrap="square" lIns="1080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Feedback</a:t>
            </a:r>
            <a:endParaRPr/>
          </a:p>
        </p:txBody>
      </p:sp>
      <p:sp>
        <p:nvSpPr>
          <p:cNvPr id="246" name="Google Shape;246;p7"/>
          <p:cNvSpPr>
            <a:spLocks noGrp="1"/>
          </p:cNvSpPr>
          <p:nvPr>
            <p:ph type="pic" idx="3"/>
          </p:nvPr>
        </p:nvSpPr>
        <p:spPr>
          <a:xfrm>
            <a:off x="10200163" y="6489088"/>
            <a:ext cx="1260000" cy="180000"/>
          </a:xfrm>
          <a:prstGeom prst="rect">
            <a:avLst/>
          </a:prstGeom>
          <a:noFill/>
          <a:ln>
            <a:noFill/>
          </a:ln>
        </p:spPr>
        <p:txBody>
          <a:bodyPr/>
          <a:lstStyle/>
          <a:p>
            <a:endParaRPr lang="en-GB"/>
          </a:p>
        </p:txBody>
      </p:sp>
      <p:sp>
        <p:nvSpPr>
          <p:cNvPr id="247" name="Google Shape;247;p7"/>
          <p:cNvSpPr txBox="1">
            <a:spLocks noGrp="1"/>
          </p:cNvSpPr>
          <p:nvPr>
            <p:ph type="body" idx="1"/>
          </p:nvPr>
        </p:nvSpPr>
        <p:spPr>
          <a:xfrm>
            <a:off x="1078516" y="3860495"/>
            <a:ext cx="4680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endParaRPr/>
          </a:p>
        </p:txBody>
      </p:sp>
      <p:sp>
        <p:nvSpPr>
          <p:cNvPr id="249" name="Google Shape;249;p7"/>
          <p:cNvSpPr txBox="1"/>
          <p:nvPr/>
        </p:nvSpPr>
        <p:spPr>
          <a:xfrm>
            <a:off x="6482224" y="2389401"/>
            <a:ext cx="53599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1800"/>
              <a:buFont typeface="Courier New"/>
              <a:buChar char="o"/>
            </a:pPr>
            <a:r>
              <a:rPr lang="de-CH" sz="1800">
                <a:solidFill>
                  <a:schemeClr val="dk1"/>
                </a:solidFill>
                <a:latin typeface="Arial"/>
                <a:ea typeface="Arial"/>
                <a:cs typeface="Arial"/>
                <a:sym typeface="Arial"/>
              </a:rPr>
              <a:t>Füllen Sie das Feedback-Formular aus:</a:t>
            </a:r>
            <a:br>
              <a:rPr lang="de-CH" sz="1800">
                <a:solidFill>
                  <a:schemeClr val="dk1"/>
                </a:solidFill>
                <a:latin typeface="Arial"/>
                <a:ea typeface="Arial"/>
                <a:cs typeface="Arial"/>
                <a:sym typeface="Arial"/>
              </a:rPr>
            </a:br>
            <a:r>
              <a:rPr lang="de-CH" sz="180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bit.ly/svia-2024</a:t>
            </a:r>
            <a:r>
              <a:rPr lang="de-CH" sz="1800">
                <a:solidFill>
                  <a:schemeClr val="dk1"/>
                </a:solidFill>
                <a:latin typeface="Arial"/>
                <a:ea typeface="Arial"/>
                <a:cs typeface="Arial"/>
                <a:sym typeface="Arial"/>
              </a:rPr>
              <a:t> </a:t>
            </a:r>
            <a:br>
              <a:rPr lang="de-CH"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2" name="Grafik 1">
            <a:extLst>
              <a:ext uri="{FF2B5EF4-FFF2-40B4-BE49-F238E27FC236}">
                <a16:creationId xmlns:a16="http://schemas.microsoft.com/office/drawing/2014/main" id="{FABD9E77-3614-0BED-4AF1-11C832F550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66896" y="321935"/>
            <a:ext cx="1993267" cy="52813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Shape 253"/>
        <p:cNvGrpSpPr/>
        <p:nvPr/>
      </p:nvGrpSpPr>
      <p:grpSpPr>
        <a:xfrm>
          <a:off x="0" y="0"/>
          <a:ext cx="0" cy="0"/>
          <a:chOff x="0" y="0"/>
          <a:chExt cx="0" cy="0"/>
        </a:xfrm>
      </p:grpSpPr>
      <p:pic>
        <p:nvPicPr>
          <p:cNvPr id="254" name="Google Shape;254;p8" descr="Ein Bild, das draußen, Natur, Schnee, Wasser enthält.&#10;&#10;Automatisch generierte Beschreibung"/>
          <p:cNvPicPr preferRelativeResize="0">
            <a:picLocks noGrp="1"/>
          </p:cNvPicPr>
          <p:nvPr>
            <p:ph type="pic" idx="2"/>
          </p:nvPr>
        </p:nvPicPr>
        <p:blipFill rotWithShape="1">
          <a:blip r:embed="rId3">
            <a:alphaModFix/>
          </a:blip>
          <a:srcRect l="269" r="269"/>
          <a:stretch/>
        </p:blipFill>
        <p:spPr>
          <a:xfrm>
            <a:off x="731838" y="1016000"/>
            <a:ext cx="10728325" cy="5256000"/>
          </a:xfrm>
          <a:prstGeom prst="rect">
            <a:avLst/>
          </a:prstGeom>
          <a:noFill/>
          <a:ln>
            <a:noFill/>
          </a:ln>
        </p:spPr>
      </p:pic>
      <p:sp>
        <p:nvSpPr>
          <p:cNvPr id="255" name="Google Shape;255;p8"/>
          <p:cNvSpPr txBox="1">
            <a:spLocks noGrp="1"/>
          </p:cNvSpPr>
          <p:nvPr>
            <p:ph type="ctrTitle"/>
          </p:nvPr>
        </p:nvSpPr>
        <p:spPr>
          <a:xfrm>
            <a:off x="6504000" y="2957494"/>
            <a:ext cx="5688000" cy="2268000"/>
          </a:xfrm>
          <a:prstGeom prst="rect">
            <a:avLst/>
          </a:prstGeom>
          <a:solidFill>
            <a:schemeClr val="accent6"/>
          </a:solidFill>
          <a:ln>
            <a:noFill/>
          </a:ln>
        </p:spPr>
        <p:txBody>
          <a:bodyPr spcFirstLastPara="1" wrap="square" lIns="324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Hier steht der Titel</a:t>
            </a:r>
            <a:br>
              <a:rPr lang="de-CH"/>
            </a:br>
            <a:r>
              <a:rPr lang="de-CH"/>
              <a:t>der Präsentation</a:t>
            </a:r>
            <a:endParaRPr/>
          </a:p>
        </p:txBody>
      </p:sp>
      <p:sp>
        <p:nvSpPr>
          <p:cNvPr id="256" name="Google Shape;256;p8"/>
          <p:cNvSpPr txBox="1">
            <a:spLocks noGrp="1"/>
          </p:cNvSpPr>
          <p:nvPr>
            <p:ph type="body" idx="1"/>
          </p:nvPr>
        </p:nvSpPr>
        <p:spPr>
          <a:xfrm>
            <a:off x="6845210" y="4639666"/>
            <a:ext cx="4320000" cy="46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de-CH"/>
              <a:t>Hier steht der Untertitel</a:t>
            </a:r>
            <a:endParaRPr/>
          </a:p>
        </p:txBody>
      </p:sp>
      <p:pic>
        <p:nvPicPr>
          <p:cNvPr id="257" name="Google Shape;257;p8"/>
          <p:cNvPicPr preferRelativeResize="0"/>
          <p:nvPr/>
        </p:nvPicPr>
        <p:blipFill rotWithShape="1">
          <a:blip r:embed="rId4">
            <a:alphaModFix/>
          </a:blip>
          <a:srcRect/>
          <a:stretch/>
        </p:blipFill>
        <p:spPr>
          <a:xfrm>
            <a:off x="10322011" y="6273800"/>
            <a:ext cx="1332470" cy="607878"/>
          </a:xfrm>
          <a:prstGeom prst="rect">
            <a:avLst/>
          </a:prstGeom>
          <a:noFill/>
          <a:ln>
            <a:noFill/>
          </a:ln>
        </p:spPr>
      </p:pic>
      <p:sp>
        <p:nvSpPr>
          <p:cNvPr id="258" name="Google Shape;258;p8"/>
          <p:cNvSpPr txBox="1">
            <a:spLocks noGrp="1"/>
          </p:cNvSpPr>
          <p:nvPr>
            <p:ph type="body" idx="4"/>
          </p:nvPr>
        </p:nvSpPr>
        <p:spPr>
          <a:xfrm>
            <a:off x="9621795" y="316800"/>
            <a:ext cx="1874654" cy="360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100"/>
              <a:buNone/>
            </a:pPr>
            <a:r>
              <a:rPr lang="de-CH"/>
              <a:t>Institute for Transport Planning and Systems (IVT)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sp>
        <p:nvSpPr>
          <p:cNvPr id="263" name="Google Shape;263;p9"/>
          <p:cNvSpPr txBox="1">
            <a:spLocks noGrp="1"/>
          </p:cNvSpPr>
          <p:nvPr>
            <p:ph type="ctrTitle"/>
          </p:nvPr>
        </p:nvSpPr>
        <p:spPr>
          <a:xfrm>
            <a:off x="-1" y="1940405"/>
            <a:ext cx="10188000" cy="3420000"/>
          </a:xfrm>
          <a:prstGeom prst="rect">
            <a:avLst/>
          </a:prstGeom>
          <a:solidFill>
            <a:schemeClr val="accent3"/>
          </a:solidFill>
          <a:ln>
            <a:noFill/>
          </a:ln>
        </p:spPr>
        <p:txBody>
          <a:bodyPr spcFirstLastPara="1" wrap="square" lIns="1080000" tIns="252000" rIns="0" bIns="0" anchor="t" anchorCtr="0">
            <a:noAutofit/>
          </a:bodyPr>
          <a:lstStyle/>
          <a:p>
            <a:pPr marL="0" lvl="0" indent="0" algn="l" rtl="0">
              <a:lnSpc>
                <a:spcPct val="100000"/>
              </a:lnSpc>
              <a:spcBef>
                <a:spcPts val="0"/>
              </a:spcBef>
              <a:spcAft>
                <a:spcPts val="0"/>
              </a:spcAft>
              <a:buClr>
                <a:schemeClr val="lt1"/>
              </a:buClr>
              <a:buSzPts val="3600"/>
              <a:buFont typeface="Arial"/>
              <a:buNone/>
            </a:pPr>
            <a:r>
              <a:rPr lang="de-CH"/>
              <a:t>Hier steht der Titel der Präsentation</a:t>
            </a:r>
            <a:br>
              <a:rPr lang="de-CH"/>
            </a:br>
            <a:r>
              <a:rPr lang="de-CH"/>
              <a:t>Dieser kann, wenn immer nötig, über zwei</a:t>
            </a:r>
            <a:br>
              <a:rPr lang="de-CH"/>
            </a:br>
            <a:r>
              <a:rPr lang="de-CH"/>
              <a:t>oder sogar drei Zeilen laufen</a:t>
            </a:r>
            <a:endParaRPr/>
          </a:p>
        </p:txBody>
      </p:sp>
      <p:sp>
        <p:nvSpPr>
          <p:cNvPr id="264" name="Google Shape;264;p9"/>
          <p:cNvSpPr txBox="1">
            <a:spLocks noGrp="1"/>
          </p:cNvSpPr>
          <p:nvPr>
            <p:ph type="body" idx="1"/>
          </p:nvPr>
        </p:nvSpPr>
        <p:spPr>
          <a:xfrm>
            <a:off x="1078516" y="4217884"/>
            <a:ext cx="8640000" cy="1008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lt1"/>
              </a:buClr>
              <a:buSzPts val="1800"/>
              <a:buNone/>
            </a:pPr>
            <a:r>
              <a:rPr lang="de-CH" b="1"/>
              <a:t>Prof. Dr. Beat Muster</a:t>
            </a:r>
            <a:endParaRPr/>
          </a:p>
          <a:p>
            <a:pPr marL="0" lvl="0" indent="0" algn="l" rtl="0">
              <a:lnSpc>
                <a:spcPct val="100000"/>
              </a:lnSpc>
              <a:spcBef>
                <a:spcPts val="0"/>
              </a:spcBef>
              <a:spcAft>
                <a:spcPts val="0"/>
              </a:spcAft>
              <a:buClr>
                <a:schemeClr val="lt1"/>
              </a:buClr>
              <a:buSzPts val="1800"/>
              <a:buNone/>
            </a:pPr>
            <a:r>
              <a:rPr lang="de-CH"/>
              <a:t>Funktion des Präsentierenden</a:t>
            </a:r>
            <a:endParaRPr/>
          </a:p>
          <a:p>
            <a:pPr marL="0" lvl="0" indent="0" algn="l" rtl="0">
              <a:lnSpc>
                <a:spcPct val="100000"/>
              </a:lnSpc>
              <a:spcBef>
                <a:spcPts val="0"/>
              </a:spcBef>
              <a:spcAft>
                <a:spcPts val="0"/>
              </a:spcAft>
              <a:buClr>
                <a:schemeClr val="lt1"/>
              </a:buClr>
              <a:buSzPts val="1800"/>
              <a:buNone/>
            </a:pPr>
            <a:r>
              <a:rPr lang="de-CH"/>
              <a:t>TT. Monat JJJJ, Ort</a:t>
            </a:r>
            <a:endParaRPr/>
          </a:p>
        </p:txBody>
      </p:sp>
      <p:sp>
        <p:nvSpPr>
          <p:cNvPr id="265" name="Google Shape;265;p9"/>
          <p:cNvSpPr txBox="1">
            <a:spLocks noGrp="1"/>
          </p:cNvSpPr>
          <p:nvPr>
            <p:ph type="body" idx="3"/>
          </p:nvPr>
        </p:nvSpPr>
        <p:spPr>
          <a:xfrm>
            <a:off x="9621795" y="316800"/>
            <a:ext cx="1874654" cy="360000"/>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Clr>
                <a:schemeClr val="dk1"/>
              </a:buClr>
              <a:buSzPts val="1100"/>
              <a:buNone/>
            </a:pPr>
            <a:r>
              <a:rPr lang="de-CH"/>
              <a:t>Institute for Transport Planning and Systems (IVT)</a:t>
            </a:r>
            <a:endParaRPr/>
          </a:p>
        </p:txBody>
      </p:sp>
      <p:pic>
        <p:nvPicPr>
          <p:cNvPr id="266" name="Google Shape;266;p9"/>
          <p:cNvPicPr preferRelativeResize="0"/>
          <p:nvPr/>
        </p:nvPicPr>
        <p:blipFill rotWithShape="1">
          <a:blip r:embed="rId3">
            <a:alphaModFix/>
          </a:blip>
          <a:srcRect/>
          <a:stretch/>
        </p:blipFill>
        <p:spPr>
          <a:xfrm>
            <a:off x="10322011" y="6273800"/>
            <a:ext cx="1332470" cy="607878"/>
          </a:xfrm>
          <a:prstGeom prst="rect">
            <a:avLst/>
          </a:prstGeom>
          <a:noFill/>
          <a:ln>
            <a:noFill/>
          </a:ln>
        </p:spPr>
      </p:pic>
    </p:spTree>
  </p:cSld>
  <p:clrMapOvr>
    <a:masterClrMapping/>
  </p:clrMapOvr>
</p:sld>
</file>

<file path=ppt/theme/theme1.xml><?xml version="1.0" encoding="utf-8"?>
<a:theme xmlns:a="http://schemas.openxmlformats.org/drawingml/2006/main" name="ETH Zürich">
  <a:themeElements>
    <a:clrScheme name="ETH Zürich">
      <a:dk1>
        <a:srgbClr val="000000"/>
      </a:dk1>
      <a:lt1>
        <a:srgbClr val="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ETH Zürich">
      <a:dk1>
        <a:srgbClr val="000000"/>
      </a:dk1>
      <a:lt1>
        <a:srgbClr val="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1295</Words>
  <Application>Microsoft Office PowerPoint</Application>
  <PresentationFormat>Breitbild</PresentationFormat>
  <Paragraphs>185</Paragraphs>
  <Slides>24</Slides>
  <Notes>24</Notes>
  <HiddenSlides>17</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Courier New</vt:lpstr>
      <vt:lpstr>ETH Zürich</vt:lpstr>
      <vt:lpstr>Effektiver Cybersicherheits-Unterricht mit Online-Tools</vt:lpstr>
      <vt:lpstr>Sven Grübel</vt:lpstr>
      <vt:lpstr>Dario Näpfer</vt:lpstr>
      <vt:lpstr>PowerPoint-Präsentation</vt:lpstr>
      <vt:lpstr>PowerPoint-Präsentation</vt:lpstr>
      <vt:lpstr>Zugang zu WLAN und Lernplattform</vt:lpstr>
      <vt:lpstr>Feedback</vt:lpstr>
      <vt:lpstr>Hier steht der Titel der Präsentation</vt:lpstr>
      <vt:lpstr>Hier steht der Titel der Präsentation Dieser kann, wenn immer nötig, über zwei oder sogar drei Zeilen laufen</vt:lpstr>
      <vt:lpstr>Hier steht der Titel der Präsentation Dieser kann, wenn immer nötig, über zwei oder sogar drei Zeilen laufen</vt:lpstr>
      <vt:lpstr>Hier steht der Titel der Präsentation</vt:lpstr>
      <vt:lpstr>Hier steht der Folientitel</vt:lpstr>
      <vt:lpstr>Hier steht der Folientitel</vt:lpstr>
      <vt:lpstr>Hier steht der Folientitel</vt:lpstr>
      <vt:lpstr>Hier steht der Folientitel</vt:lpstr>
      <vt:lpstr>Hier steht der Folientitel</vt:lpstr>
      <vt:lpstr>Hier steht ein Zwischentitel, ggf. auch über zwei Zeilen</vt:lpstr>
      <vt:lpstr>Hier steht der Folientitel, ggf. auch über zwei Zeilen</vt:lpstr>
      <vt:lpstr>PowerPoint-Präsentation</vt:lpstr>
      <vt:lpstr>Hier steht der Folientitel</vt:lpstr>
      <vt:lpstr>Hier steht der Folientitel</vt:lpstr>
      <vt:lpstr>Hier steht der Folientitel, ggf. auch über zwei Zeilen</vt:lpstr>
      <vt:lpstr>Hier steht der Folientitel</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Patrick Scherer</dc:creator>
  <cp:lastModifiedBy>Sven Grübel</cp:lastModifiedBy>
  <cp:revision>4</cp:revision>
  <dcterms:created xsi:type="dcterms:W3CDTF">2023-05-25T11:33:24Z</dcterms:created>
  <dcterms:modified xsi:type="dcterms:W3CDTF">2024-10-08T12:20:18Z</dcterms:modified>
</cp:coreProperties>
</file>