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6"/>
  </p:notesMasterIdLst>
  <p:sldIdLst>
    <p:sldId id="256" r:id="rId2"/>
    <p:sldId id="266" r:id="rId3"/>
    <p:sldId id="290" r:id="rId4"/>
    <p:sldId id="257" r:id="rId5"/>
    <p:sldId id="267" r:id="rId6"/>
    <p:sldId id="261" r:id="rId7"/>
    <p:sldId id="291" r:id="rId8"/>
    <p:sldId id="286" r:id="rId9"/>
    <p:sldId id="278" r:id="rId10"/>
    <p:sldId id="270" r:id="rId11"/>
    <p:sldId id="299" r:id="rId12"/>
    <p:sldId id="258" r:id="rId13"/>
    <p:sldId id="282" r:id="rId14"/>
    <p:sldId id="281" r:id="rId15"/>
    <p:sldId id="293" r:id="rId16"/>
    <p:sldId id="294" r:id="rId17"/>
    <p:sldId id="288" r:id="rId18"/>
    <p:sldId id="269" r:id="rId19"/>
    <p:sldId id="283" r:id="rId20"/>
    <p:sldId id="284" r:id="rId21"/>
    <p:sldId id="264" r:id="rId22"/>
    <p:sldId id="285" r:id="rId23"/>
    <p:sldId id="265" r:id="rId24"/>
    <p:sldId id="292" r:id="rId25"/>
    <p:sldId id="277" r:id="rId26"/>
    <p:sldId id="276" r:id="rId27"/>
    <p:sldId id="275" r:id="rId28"/>
    <p:sldId id="274" r:id="rId29"/>
    <p:sldId id="271" r:id="rId30"/>
    <p:sldId id="268" r:id="rId31"/>
    <p:sldId id="273" r:id="rId32"/>
    <p:sldId id="272" r:id="rId33"/>
    <p:sldId id="262" r:id="rId34"/>
    <p:sldId id="280" r:id="rId35"/>
    <p:sldId id="295" r:id="rId36"/>
    <p:sldId id="309" r:id="rId37"/>
    <p:sldId id="307" r:id="rId38"/>
    <p:sldId id="296" r:id="rId39"/>
    <p:sldId id="301" r:id="rId40"/>
    <p:sldId id="302" r:id="rId41"/>
    <p:sldId id="303" r:id="rId42"/>
    <p:sldId id="304" r:id="rId43"/>
    <p:sldId id="305" r:id="rId44"/>
    <p:sldId id="306" r:id="rId45"/>
  </p:sldIdLst>
  <p:sldSz cx="12192000" cy="6858000"/>
  <p:notesSz cx="6858000" cy="9144000"/>
  <p:defaultTextStyle>
    <a:defPPr>
      <a:defRPr lang="en-CH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0BEED0-97B1-4B51-9166-DCA477F57883}" v="31" dt="2024-05-04T04:26:45.36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890"/>
    <p:restoredTop sz="94694"/>
  </p:normalViewPr>
  <p:slideViewPr>
    <p:cSldViewPr snapToGrid="0">
      <p:cViewPr varScale="1">
        <p:scale>
          <a:sx n="150" d="100"/>
          <a:sy n="150" d="100"/>
        </p:scale>
        <p:origin x="714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microsoft.com/office/2016/11/relationships/changesInfo" Target="changesInfos/changesInfo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achim Hugonot" userId="d0a023fb-630b-41a8-819c-bdf5f0b6c914" providerId="ADAL" clId="{700BEED0-97B1-4B51-9166-DCA477F57883}"/>
    <pc:docChg chg="undo custSel addSld delSld modSld">
      <pc:chgData name="Joachim Hugonot" userId="d0a023fb-630b-41a8-819c-bdf5f0b6c914" providerId="ADAL" clId="{700BEED0-97B1-4B51-9166-DCA477F57883}" dt="2024-05-04T04:28:09.269" v="274" actId="20577"/>
      <pc:docMkLst>
        <pc:docMk/>
      </pc:docMkLst>
      <pc:sldChg chg="addSp delSp modSp mod">
        <pc:chgData name="Joachim Hugonot" userId="d0a023fb-630b-41a8-819c-bdf5f0b6c914" providerId="ADAL" clId="{700BEED0-97B1-4B51-9166-DCA477F57883}" dt="2024-05-04T04:26:34.732" v="258"/>
        <pc:sldMkLst>
          <pc:docMk/>
          <pc:sldMk cId="1354332560" sldId="258"/>
        </pc:sldMkLst>
        <pc:spChg chg="mod">
          <ac:chgData name="Joachim Hugonot" userId="d0a023fb-630b-41a8-819c-bdf5f0b6c914" providerId="ADAL" clId="{700BEED0-97B1-4B51-9166-DCA477F57883}" dt="2024-05-04T04:26:12.832" v="257"/>
          <ac:spMkLst>
            <pc:docMk/>
            <pc:sldMk cId="1354332560" sldId="258"/>
            <ac:spMk id="2" creationId="{83115784-C0D3-E305-9AE2-92ECF4CA9FCF}"/>
          </ac:spMkLst>
        </pc:spChg>
        <pc:spChg chg="add mod">
          <ac:chgData name="Joachim Hugonot" userId="d0a023fb-630b-41a8-819c-bdf5f0b6c914" providerId="ADAL" clId="{700BEED0-97B1-4B51-9166-DCA477F57883}" dt="2024-05-04T04:26:34.732" v="258"/>
          <ac:spMkLst>
            <pc:docMk/>
            <pc:sldMk cId="1354332560" sldId="258"/>
            <ac:spMk id="3" creationId="{6AD2774C-4EA3-4AEF-9467-B57E536FB4DF}"/>
          </ac:spMkLst>
        </pc:spChg>
        <pc:spChg chg="del mod">
          <ac:chgData name="Joachim Hugonot" userId="d0a023fb-630b-41a8-819c-bdf5f0b6c914" providerId="ADAL" clId="{700BEED0-97B1-4B51-9166-DCA477F57883}" dt="2024-05-04T04:26:07.498" v="254" actId="478"/>
          <ac:spMkLst>
            <pc:docMk/>
            <pc:sldMk cId="1354332560" sldId="258"/>
            <ac:spMk id="4" creationId="{B155E577-C390-1B58-F72D-203A76D17F2D}"/>
          </ac:spMkLst>
        </pc:spChg>
        <pc:picChg chg="mod">
          <ac:chgData name="Joachim Hugonot" userId="d0a023fb-630b-41a8-819c-bdf5f0b6c914" providerId="ADAL" clId="{700BEED0-97B1-4B51-9166-DCA477F57883}" dt="2024-05-04T04:26:03.265" v="252" actId="1076"/>
          <ac:picMkLst>
            <pc:docMk/>
            <pc:sldMk cId="1354332560" sldId="258"/>
            <ac:picMk id="6" creationId="{90BF8241-A068-0656-54DE-BC9E58C83EF3}"/>
          </ac:picMkLst>
        </pc:picChg>
      </pc:sldChg>
      <pc:sldChg chg="modSp mod">
        <pc:chgData name="Joachim Hugonot" userId="d0a023fb-630b-41a8-819c-bdf5f0b6c914" providerId="ADAL" clId="{700BEED0-97B1-4B51-9166-DCA477F57883}" dt="2024-05-04T03:57:44.411" v="190" actId="20577"/>
        <pc:sldMkLst>
          <pc:docMk/>
          <pc:sldMk cId="2431499608" sldId="265"/>
        </pc:sldMkLst>
        <pc:spChg chg="mod">
          <ac:chgData name="Joachim Hugonot" userId="d0a023fb-630b-41a8-819c-bdf5f0b6c914" providerId="ADAL" clId="{700BEED0-97B1-4B51-9166-DCA477F57883}" dt="2024-05-04T03:57:44.411" v="190" actId="20577"/>
          <ac:spMkLst>
            <pc:docMk/>
            <pc:sldMk cId="2431499608" sldId="265"/>
            <ac:spMk id="3" creationId="{91A3C647-4B16-9942-7D3F-7611DADA01AC}"/>
          </ac:spMkLst>
        </pc:spChg>
        <pc:picChg chg="mod">
          <ac:chgData name="Joachim Hugonot" userId="d0a023fb-630b-41a8-819c-bdf5f0b6c914" providerId="ADAL" clId="{700BEED0-97B1-4B51-9166-DCA477F57883}" dt="2024-05-04T03:57:30.262" v="185" actId="1076"/>
          <ac:picMkLst>
            <pc:docMk/>
            <pc:sldMk cId="2431499608" sldId="265"/>
            <ac:picMk id="4" creationId="{94ECF3DE-0A58-7F68-A3EA-12511EB0BAD1}"/>
          </ac:picMkLst>
        </pc:picChg>
      </pc:sldChg>
      <pc:sldChg chg="addSp delSp modSp mod modNotesTx">
        <pc:chgData name="Joachim Hugonot" userId="d0a023fb-630b-41a8-819c-bdf5f0b6c914" providerId="ADAL" clId="{700BEED0-97B1-4B51-9166-DCA477F57883}" dt="2024-05-04T04:25:00.248" v="249"/>
        <pc:sldMkLst>
          <pc:docMk/>
          <pc:sldMk cId="4207177422" sldId="270"/>
        </pc:sldMkLst>
        <pc:spChg chg="del mod">
          <ac:chgData name="Joachim Hugonot" userId="d0a023fb-630b-41a8-819c-bdf5f0b6c914" providerId="ADAL" clId="{700BEED0-97B1-4B51-9166-DCA477F57883}" dt="2024-05-04T04:24:54.721" v="248" actId="478"/>
          <ac:spMkLst>
            <pc:docMk/>
            <pc:sldMk cId="4207177422" sldId="270"/>
            <ac:spMk id="4" creationId="{34903438-B64E-FCB6-464B-991B3A20EAE0}"/>
          </ac:spMkLst>
        </pc:spChg>
        <pc:spChg chg="add mod">
          <ac:chgData name="Joachim Hugonot" userId="d0a023fb-630b-41a8-819c-bdf5f0b6c914" providerId="ADAL" clId="{700BEED0-97B1-4B51-9166-DCA477F57883}" dt="2024-05-04T04:25:00.248" v="249"/>
          <ac:spMkLst>
            <pc:docMk/>
            <pc:sldMk cId="4207177422" sldId="270"/>
            <ac:spMk id="5" creationId="{139A4945-ACFC-D11B-7B92-359F0606FE7E}"/>
          </ac:spMkLst>
        </pc:spChg>
        <pc:picChg chg="add mod">
          <ac:chgData name="Joachim Hugonot" userId="d0a023fb-630b-41a8-819c-bdf5f0b6c914" providerId="ADAL" clId="{700BEED0-97B1-4B51-9166-DCA477F57883}" dt="2024-05-04T03:50:49.351" v="5"/>
          <ac:picMkLst>
            <pc:docMk/>
            <pc:sldMk cId="4207177422" sldId="270"/>
            <ac:picMk id="3" creationId="{35D07B3B-9828-A48F-8D8E-2F18E6A08D6B}"/>
          </ac:picMkLst>
        </pc:picChg>
        <pc:picChg chg="mod">
          <ac:chgData name="Joachim Hugonot" userId="d0a023fb-630b-41a8-819c-bdf5f0b6c914" providerId="ADAL" clId="{700BEED0-97B1-4B51-9166-DCA477F57883}" dt="2024-05-04T04:24:50.514" v="247" actId="1076"/>
          <ac:picMkLst>
            <pc:docMk/>
            <pc:sldMk cId="4207177422" sldId="270"/>
            <ac:picMk id="6" creationId="{D8E5EAEC-C9E3-ED0F-5965-83988FFF635D}"/>
          </ac:picMkLst>
        </pc:picChg>
      </pc:sldChg>
      <pc:sldChg chg="addSp delSp modSp mod">
        <pc:chgData name="Joachim Hugonot" userId="d0a023fb-630b-41a8-819c-bdf5f0b6c914" providerId="ADAL" clId="{700BEED0-97B1-4B51-9166-DCA477F57883}" dt="2024-05-04T04:24:07.572" v="244" actId="478"/>
        <pc:sldMkLst>
          <pc:docMk/>
          <pc:sldMk cId="3050865624" sldId="278"/>
        </pc:sldMkLst>
        <pc:spChg chg="add del mod">
          <ac:chgData name="Joachim Hugonot" userId="d0a023fb-630b-41a8-819c-bdf5f0b6c914" providerId="ADAL" clId="{700BEED0-97B1-4B51-9166-DCA477F57883}" dt="2024-05-04T04:24:07.572" v="244" actId="478"/>
          <ac:spMkLst>
            <pc:docMk/>
            <pc:sldMk cId="3050865624" sldId="278"/>
            <ac:spMk id="3" creationId="{E70C3127-AC9F-9A7E-4DC8-624679342F3D}"/>
          </ac:spMkLst>
        </pc:spChg>
        <pc:spChg chg="add mod">
          <ac:chgData name="Joachim Hugonot" userId="d0a023fb-630b-41a8-819c-bdf5f0b6c914" providerId="ADAL" clId="{700BEED0-97B1-4B51-9166-DCA477F57883}" dt="2024-05-04T04:24:03.578" v="243"/>
          <ac:spMkLst>
            <pc:docMk/>
            <pc:sldMk cId="3050865624" sldId="278"/>
            <ac:spMk id="6" creationId="{263281C2-6E30-F8C8-73CB-35C26D5925BE}"/>
          </ac:spMkLst>
        </pc:spChg>
      </pc:sldChg>
      <pc:sldChg chg="modSp mod">
        <pc:chgData name="Joachim Hugonot" userId="d0a023fb-630b-41a8-819c-bdf5f0b6c914" providerId="ADAL" clId="{700BEED0-97B1-4B51-9166-DCA477F57883}" dt="2024-05-04T03:56:56.977" v="179" actId="12"/>
        <pc:sldMkLst>
          <pc:docMk/>
          <pc:sldMk cId="3400642884" sldId="281"/>
        </pc:sldMkLst>
        <pc:spChg chg="mod">
          <ac:chgData name="Joachim Hugonot" userId="d0a023fb-630b-41a8-819c-bdf5f0b6c914" providerId="ADAL" clId="{700BEED0-97B1-4B51-9166-DCA477F57883}" dt="2024-05-04T03:56:56.977" v="179" actId="12"/>
          <ac:spMkLst>
            <pc:docMk/>
            <pc:sldMk cId="3400642884" sldId="281"/>
            <ac:spMk id="3" creationId="{F2B6CA22-B386-6E71-BE44-3EBCD4374FDD}"/>
          </ac:spMkLst>
        </pc:spChg>
        <pc:picChg chg="mod">
          <ac:chgData name="Joachim Hugonot" userId="d0a023fb-630b-41a8-819c-bdf5f0b6c914" providerId="ADAL" clId="{700BEED0-97B1-4B51-9166-DCA477F57883}" dt="2024-05-04T03:56:25.394" v="174" actId="14100"/>
          <ac:picMkLst>
            <pc:docMk/>
            <pc:sldMk cId="3400642884" sldId="281"/>
            <ac:picMk id="6" creationId="{0F870F9C-923F-9548-6C8C-F511864CB868}"/>
          </ac:picMkLst>
        </pc:picChg>
      </pc:sldChg>
      <pc:sldChg chg="modSp mod">
        <pc:chgData name="Joachim Hugonot" userId="d0a023fb-630b-41a8-819c-bdf5f0b6c914" providerId="ADAL" clId="{700BEED0-97B1-4B51-9166-DCA477F57883}" dt="2024-05-04T03:55:47.602" v="164" actId="14100"/>
        <pc:sldMkLst>
          <pc:docMk/>
          <pc:sldMk cId="2567870779" sldId="282"/>
        </pc:sldMkLst>
        <pc:picChg chg="mod">
          <ac:chgData name="Joachim Hugonot" userId="d0a023fb-630b-41a8-819c-bdf5f0b6c914" providerId="ADAL" clId="{700BEED0-97B1-4B51-9166-DCA477F57883}" dt="2024-05-04T03:55:47.602" v="164" actId="14100"/>
          <ac:picMkLst>
            <pc:docMk/>
            <pc:sldMk cId="2567870779" sldId="282"/>
            <ac:picMk id="5" creationId="{79778600-9989-F722-85D9-76CB80F9F98A}"/>
          </ac:picMkLst>
        </pc:picChg>
      </pc:sldChg>
      <pc:sldChg chg="modSp mod">
        <pc:chgData name="Joachim Hugonot" userId="d0a023fb-630b-41a8-819c-bdf5f0b6c914" providerId="ADAL" clId="{700BEED0-97B1-4B51-9166-DCA477F57883}" dt="2024-05-04T03:56:46.049" v="178" actId="20577"/>
        <pc:sldMkLst>
          <pc:docMk/>
          <pc:sldMk cId="3976586784" sldId="293"/>
        </pc:sldMkLst>
        <pc:spChg chg="mod">
          <ac:chgData name="Joachim Hugonot" userId="d0a023fb-630b-41a8-819c-bdf5f0b6c914" providerId="ADAL" clId="{700BEED0-97B1-4B51-9166-DCA477F57883}" dt="2024-05-04T03:56:46.049" v="178" actId="20577"/>
          <ac:spMkLst>
            <pc:docMk/>
            <pc:sldMk cId="3976586784" sldId="293"/>
            <ac:spMk id="3" creationId="{FF9FFDF8-9751-C3AB-51BC-607ABF531809}"/>
          </ac:spMkLst>
        </pc:spChg>
      </pc:sldChg>
      <pc:sldChg chg="modSp mod">
        <pc:chgData name="Joachim Hugonot" userId="d0a023fb-630b-41a8-819c-bdf5f0b6c914" providerId="ADAL" clId="{700BEED0-97B1-4B51-9166-DCA477F57883}" dt="2024-05-04T03:57:15.383" v="184" actId="120"/>
        <pc:sldMkLst>
          <pc:docMk/>
          <pc:sldMk cId="3120440166" sldId="294"/>
        </pc:sldMkLst>
        <pc:spChg chg="mod">
          <ac:chgData name="Joachim Hugonot" userId="d0a023fb-630b-41a8-819c-bdf5f0b6c914" providerId="ADAL" clId="{700BEED0-97B1-4B51-9166-DCA477F57883}" dt="2024-05-04T03:57:15.383" v="184" actId="120"/>
          <ac:spMkLst>
            <pc:docMk/>
            <pc:sldMk cId="3120440166" sldId="294"/>
            <ac:spMk id="3" creationId="{40E557C7-A708-5600-5267-D7278CDD3EFA}"/>
          </ac:spMkLst>
        </pc:spChg>
      </pc:sldChg>
      <pc:sldChg chg="add">
        <pc:chgData name="Joachim Hugonot" userId="d0a023fb-630b-41a8-819c-bdf5f0b6c914" providerId="ADAL" clId="{700BEED0-97B1-4B51-9166-DCA477F57883}" dt="2024-05-04T04:20:21.597" v="191"/>
        <pc:sldMkLst>
          <pc:docMk/>
          <pc:sldMk cId="3979918956" sldId="296"/>
        </pc:sldMkLst>
      </pc:sldChg>
      <pc:sldChg chg="del">
        <pc:chgData name="Joachim Hugonot" userId="d0a023fb-630b-41a8-819c-bdf5f0b6c914" providerId="ADAL" clId="{700BEED0-97B1-4B51-9166-DCA477F57883}" dt="2024-05-04T04:21:08.586" v="213" actId="47"/>
        <pc:sldMkLst>
          <pc:docMk/>
          <pc:sldMk cId="3349028316" sldId="297"/>
        </pc:sldMkLst>
      </pc:sldChg>
      <pc:sldChg chg="del">
        <pc:chgData name="Joachim Hugonot" userId="d0a023fb-630b-41a8-819c-bdf5f0b6c914" providerId="ADAL" clId="{700BEED0-97B1-4B51-9166-DCA477F57883}" dt="2024-05-04T04:20:42.274" v="194" actId="47"/>
        <pc:sldMkLst>
          <pc:docMk/>
          <pc:sldMk cId="2547751173" sldId="298"/>
        </pc:sldMkLst>
      </pc:sldChg>
      <pc:sldChg chg="addSp modSp new mod">
        <pc:chgData name="Joachim Hugonot" userId="d0a023fb-630b-41a8-819c-bdf5f0b6c914" providerId="ADAL" clId="{700BEED0-97B1-4B51-9166-DCA477F57883}" dt="2024-05-04T03:54:55.053" v="157" actId="1076"/>
        <pc:sldMkLst>
          <pc:docMk/>
          <pc:sldMk cId="850789986" sldId="299"/>
        </pc:sldMkLst>
        <pc:spChg chg="mod">
          <ac:chgData name="Joachim Hugonot" userId="d0a023fb-630b-41a8-819c-bdf5f0b6c914" providerId="ADAL" clId="{700BEED0-97B1-4B51-9166-DCA477F57883}" dt="2024-05-04T03:51:42.665" v="16"/>
          <ac:spMkLst>
            <pc:docMk/>
            <pc:sldMk cId="850789986" sldId="299"/>
            <ac:spMk id="2" creationId="{4B60E206-7723-95D0-226A-38B593AE7935}"/>
          </ac:spMkLst>
        </pc:spChg>
        <pc:spChg chg="mod">
          <ac:chgData name="Joachim Hugonot" userId="d0a023fb-630b-41a8-819c-bdf5f0b6c914" providerId="ADAL" clId="{700BEED0-97B1-4B51-9166-DCA477F57883}" dt="2024-05-04T03:54:40.425" v="156" actId="20577"/>
          <ac:spMkLst>
            <pc:docMk/>
            <pc:sldMk cId="850789986" sldId="299"/>
            <ac:spMk id="3" creationId="{8C571E35-5347-9BD6-692A-5BEDF29FF27D}"/>
          </ac:spMkLst>
        </pc:spChg>
        <pc:picChg chg="add mod">
          <ac:chgData name="Joachim Hugonot" userId="d0a023fb-630b-41a8-819c-bdf5f0b6c914" providerId="ADAL" clId="{700BEED0-97B1-4B51-9166-DCA477F57883}" dt="2024-05-04T03:54:55.053" v="157" actId="1076"/>
          <ac:picMkLst>
            <pc:docMk/>
            <pc:sldMk cId="850789986" sldId="299"/>
            <ac:picMk id="5" creationId="{02CF505B-9250-28DF-586D-0A2694897D92}"/>
          </ac:picMkLst>
        </pc:picChg>
      </pc:sldChg>
      <pc:sldChg chg="addSp delSp modSp add del mod chgLayout">
        <pc:chgData name="Joachim Hugonot" userId="d0a023fb-630b-41a8-819c-bdf5f0b6c914" providerId="ADAL" clId="{700BEED0-97B1-4B51-9166-DCA477F57883}" dt="2024-05-04T03:51:05.793" v="12" actId="47"/>
        <pc:sldMkLst>
          <pc:docMk/>
          <pc:sldMk cId="1704054282" sldId="299"/>
        </pc:sldMkLst>
        <pc:spChg chg="mod ord">
          <ac:chgData name="Joachim Hugonot" userId="d0a023fb-630b-41a8-819c-bdf5f0b6c914" providerId="ADAL" clId="{700BEED0-97B1-4B51-9166-DCA477F57883}" dt="2024-05-04T03:50:56.425" v="11" actId="6264"/>
          <ac:spMkLst>
            <pc:docMk/>
            <pc:sldMk cId="1704054282" sldId="299"/>
            <ac:spMk id="2" creationId="{BACD251D-F232-6459-2A54-AD47A8164F44}"/>
          </ac:spMkLst>
        </pc:spChg>
        <pc:spChg chg="add del mod">
          <ac:chgData name="Joachim Hugonot" userId="d0a023fb-630b-41a8-819c-bdf5f0b6c914" providerId="ADAL" clId="{700BEED0-97B1-4B51-9166-DCA477F57883}" dt="2024-05-04T03:50:56.425" v="11" actId="6264"/>
          <ac:spMkLst>
            <pc:docMk/>
            <pc:sldMk cId="1704054282" sldId="299"/>
            <ac:spMk id="3" creationId="{CAADE534-08E7-F3BC-88EB-2B2859FA6A35}"/>
          </ac:spMkLst>
        </pc:spChg>
        <pc:spChg chg="mod ord">
          <ac:chgData name="Joachim Hugonot" userId="d0a023fb-630b-41a8-819c-bdf5f0b6c914" providerId="ADAL" clId="{700BEED0-97B1-4B51-9166-DCA477F57883}" dt="2024-05-04T03:50:56.425" v="11" actId="6264"/>
          <ac:spMkLst>
            <pc:docMk/>
            <pc:sldMk cId="1704054282" sldId="299"/>
            <ac:spMk id="4" creationId="{34903438-B64E-FCB6-464B-991B3A20EAE0}"/>
          </ac:spMkLst>
        </pc:spChg>
        <pc:spChg chg="add del mod">
          <ac:chgData name="Joachim Hugonot" userId="d0a023fb-630b-41a8-819c-bdf5f0b6c914" providerId="ADAL" clId="{700BEED0-97B1-4B51-9166-DCA477F57883}" dt="2024-05-04T03:50:56.425" v="11" actId="6264"/>
          <ac:spMkLst>
            <pc:docMk/>
            <pc:sldMk cId="1704054282" sldId="299"/>
            <ac:spMk id="5" creationId="{38DE8DC2-42E2-8D48-FE06-D99E67E453B1}"/>
          </ac:spMkLst>
        </pc:spChg>
        <pc:spChg chg="add del mod">
          <ac:chgData name="Joachim Hugonot" userId="d0a023fb-630b-41a8-819c-bdf5f0b6c914" providerId="ADAL" clId="{700BEED0-97B1-4B51-9166-DCA477F57883}" dt="2024-05-04T03:50:56.425" v="11" actId="6264"/>
          <ac:spMkLst>
            <pc:docMk/>
            <pc:sldMk cId="1704054282" sldId="299"/>
            <ac:spMk id="7" creationId="{942FBFC2-C3B0-9FF6-705A-2570F94090AF}"/>
          </ac:spMkLst>
        </pc:spChg>
        <pc:picChg chg="mod ord">
          <ac:chgData name="Joachim Hugonot" userId="d0a023fb-630b-41a8-819c-bdf5f0b6c914" providerId="ADAL" clId="{700BEED0-97B1-4B51-9166-DCA477F57883}" dt="2024-05-04T03:50:56.425" v="11" actId="6264"/>
          <ac:picMkLst>
            <pc:docMk/>
            <pc:sldMk cId="1704054282" sldId="299"/>
            <ac:picMk id="6" creationId="{D8E5EAEC-C9E3-ED0F-5965-83988FFF635D}"/>
          </ac:picMkLst>
        </pc:picChg>
      </pc:sldChg>
      <pc:sldChg chg="addSp modSp new del">
        <pc:chgData name="Joachim Hugonot" userId="d0a023fb-630b-41a8-819c-bdf5f0b6c914" providerId="ADAL" clId="{700BEED0-97B1-4B51-9166-DCA477F57883}" dt="2024-05-04T03:50:50.678" v="7" actId="680"/>
        <pc:sldMkLst>
          <pc:docMk/>
          <pc:sldMk cId="4097856041" sldId="299"/>
        </pc:sldMkLst>
        <pc:picChg chg="add mod">
          <ac:chgData name="Joachim Hugonot" userId="d0a023fb-630b-41a8-819c-bdf5f0b6c914" providerId="ADAL" clId="{700BEED0-97B1-4B51-9166-DCA477F57883}" dt="2024-05-04T03:50:49.781" v="6"/>
          <ac:picMkLst>
            <pc:docMk/>
            <pc:sldMk cId="4097856041" sldId="299"/>
            <ac:picMk id="5" creationId="{E70A6561-F5C5-1FC7-0595-619A59C30E1C}"/>
          </ac:picMkLst>
        </pc:picChg>
      </pc:sldChg>
      <pc:sldChg chg="add del setBg">
        <pc:chgData name="Joachim Hugonot" userId="d0a023fb-630b-41a8-819c-bdf5f0b6c914" providerId="ADAL" clId="{700BEED0-97B1-4B51-9166-DCA477F57883}" dt="2024-05-04T04:20:49.059" v="196" actId="47"/>
        <pc:sldMkLst>
          <pc:docMk/>
          <pc:sldMk cId="3424445321" sldId="300"/>
        </pc:sldMkLst>
      </pc:sldChg>
      <pc:sldChg chg="add">
        <pc:chgData name="Joachim Hugonot" userId="d0a023fb-630b-41a8-819c-bdf5f0b6c914" providerId="ADAL" clId="{700BEED0-97B1-4B51-9166-DCA477F57883}" dt="2024-05-04T04:20:21.597" v="191"/>
        <pc:sldMkLst>
          <pc:docMk/>
          <pc:sldMk cId="3687706986" sldId="301"/>
        </pc:sldMkLst>
      </pc:sldChg>
      <pc:sldChg chg="add">
        <pc:chgData name="Joachim Hugonot" userId="d0a023fb-630b-41a8-819c-bdf5f0b6c914" providerId="ADAL" clId="{700BEED0-97B1-4B51-9166-DCA477F57883}" dt="2024-05-04T04:20:21.597" v="191"/>
        <pc:sldMkLst>
          <pc:docMk/>
          <pc:sldMk cId="3005801025" sldId="302"/>
        </pc:sldMkLst>
      </pc:sldChg>
      <pc:sldChg chg="add">
        <pc:chgData name="Joachim Hugonot" userId="d0a023fb-630b-41a8-819c-bdf5f0b6c914" providerId="ADAL" clId="{700BEED0-97B1-4B51-9166-DCA477F57883}" dt="2024-05-04T04:20:21.597" v="191"/>
        <pc:sldMkLst>
          <pc:docMk/>
          <pc:sldMk cId="1956944491" sldId="303"/>
        </pc:sldMkLst>
      </pc:sldChg>
      <pc:sldChg chg="add">
        <pc:chgData name="Joachim Hugonot" userId="d0a023fb-630b-41a8-819c-bdf5f0b6c914" providerId="ADAL" clId="{700BEED0-97B1-4B51-9166-DCA477F57883}" dt="2024-05-04T04:20:21.597" v="191"/>
        <pc:sldMkLst>
          <pc:docMk/>
          <pc:sldMk cId="2634564222" sldId="304"/>
        </pc:sldMkLst>
      </pc:sldChg>
      <pc:sldChg chg="add">
        <pc:chgData name="Joachim Hugonot" userId="d0a023fb-630b-41a8-819c-bdf5f0b6c914" providerId="ADAL" clId="{700BEED0-97B1-4B51-9166-DCA477F57883}" dt="2024-05-04T04:20:21.597" v="191"/>
        <pc:sldMkLst>
          <pc:docMk/>
          <pc:sldMk cId="721239631" sldId="305"/>
        </pc:sldMkLst>
      </pc:sldChg>
      <pc:sldChg chg="add">
        <pc:chgData name="Joachim Hugonot" userId="d0a023fb-630b-41a8-819c-bdf5f0b6c914" providerId="ADAL" clId="{700BEED0-97B1-4B51-9166-DCA477F57883}" dt="2024-05-04T04:20:21.597" v="191"/>
        <pc:sldMkLst>
          <pc:docMk/>
          <pc:sldMk cId="2577219598" sldId="306"/>
        </pc:sldMkLst>
      </pc:sldChg>
      <pc:sldChg chg="add del setBg">
        <pc:chgData name="Joachim Hugonot" userId="d0a023fb-630b-41a8-819c-bdf5f0b6c914" providerId="ADAL" clId="{700BEED0-97B1-4B51-9166-DCA477F57883}" dt="2024-05-04T04:20:35.197" v="193"/>
        <pc:sldMkLst>
          <pc:docMk/>
          <pc:sldMk cId="3421358063" sldId="307"/>
        </pc:sldMkLst>
      </pc:sldChg>
      <pc:sldChg chg="modSp add mod">
        <pc:chgData name="Joachim Hugonot" userId="d0a023fb-630b-41a8-819c-bdf5f0b6c914" providerId="ADAL" clId="{700BEED0-97B1-4B51-9166-DCA477F57883}" dt="2024-05-04T04:21:00.045" v="212" actId="20577"/>
        <pc:sldMkLst>
          <pc:docMk/>
          <pc:sldMk cId="4111835070" sldId="307"/>
        </pc:sldMkLst>
        <pc:spChg chg="mod">
          <ac:chgData name="Joachim Hugonot" userId="d0a023fb-630b-41a8-819c-bdf5f0b6c914" providerId="ADAL" clId="{700BEED0-97B1-4B51-9166-DCA477F57883}" dt="2024-05-04T04:21:00.045" v="212" actId="20577"/>
          <ac:spMkLst>
            <pc:docMk/>
            <pc:sldMk cId="4111835070" sldId="307"/>
            <ac:spMk id="3" creationId="{D813E675-16B0-D199-A0D9-1C000BFDAC31}"/>
          </ac:spMkLst>
        </pc:spChg>
      </pc:sldChg>
      <pc:sldChg chg="add del setBg">
        <pc:chgData name="Joachim Hugonot" userId="d0a023fb-630b-41a8-819c-bdf5f0b6c914" providerId="ADAL" clId="{700BEED0-97B1-4B51-9166-DCA477F57883}" dt="2024-05-04T04:21:22.051" v="218" actId="47"/>
        <pc:sldMkLst>
          <pc:docMk/>
          <pc:sldMk cId="3424445321" sldId="308"/>
        </pc:sldMkLst>
      </pc:sldChg>
      <pc:sldChg chg="new del">
        <pc:chgData name="Joachim Hugonot" userId="d0a023fb-630b-41a8-819c-bdf5f0b6c914" providerId="ADAL" clId="{700BEED0-97B1-4B51-9166-DCA477F57883}" dt="2024-05-04T04:21:16.377" v="216" actId="47"/>
        <pc:sldMkLst>
          <pc:docMk/>
          <pc:sldMk cId="1785353782" sldId="309"/>
        </pc:sldMkLst>
      </pc:sldChg>
      <pc:sldChg chg="modSp new mod">
        <pc:chgData name="Joachim Hugonot" userId="d0a023fb-630b-41a8-819c-bdf5f0b6c914" providerId="ADAL" clId="{700BEED0-97B1-4B51-9166-DCA477F57883}" dt="2024-05-04T04:28:09.269" v="274" actId="20577"/>
        <pc:sldMkLst>
          <pc:docMk/>
          <pc:sldMk cId="3236481955" sldId="309"/>
        </pc:sldMkLst>
        <pc:spChg chg="mod">
          <ac:chgData name="Joachim Hugonot" userId="d0a023fb-630b-41a8-819c-bdf5f0b6c914" providerId="ADAL" clId="{700BEED0-97B1-4B51-9166-DCA477F57883}" dt="2024-05-04T04:28:09.269" v="274" actId="20577"/>
          <ac:spMkLst>
            <pc:docMk/>
            <pc:sldMk cId="3236481955" sldId="309"/>
            <ac:spMk id="2" creationId="{A8988C8A-A4C0-5729-F40D-C4EE7C8223B1}"/>
          </ac:spMkLst>
        </pc:spChg>
        <pc:spChg chg="mod">
          <ac:chgData name="Joachim Hugonot" userId="d0a023fb-630b-41a8-819c-bdf5f0b6c914" providerId="ADAL" clId="{700BEED0-97B1-4B51-9166-DCA477F57883}" dt="2024-05-04T04:21:49.418" v="236" actId="20577"/>
          <ac:spMkLst>
            <pc:docMk/>
            <pc:sldMk cId="3236481955" sldId="309"/>
            <ac:spMk id="3" creationId="{473307E8-9E29-EF89-20C0-D34C2D20FC0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6AE7A5-BFB1-134B-8DF6-C52365DDF6DE}" type="datetimeFigureOut">
              <a:rPr lang="fr-FR" smtClean="0"/>
              <a:t>04/05/2024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6EE774-443C-E34A-8328-D574B00D6097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725755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EE774-443C-E34A-8328-D574B00D6097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503810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EE774-443C-E34A-8328-D574B00D6097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456722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</a:t>
            </a:r>
            <a:r>
              <a:rPr lang="fr-FR" dirty="0" err="1"/>
              <a:t>en.wikipedia.org</a:t>
            </a:r>
            <a:r>
              <a:rPr lang="fr-FR" dirty="0"/>
              <a:t>/wiki/</a:t>
            </a:r>
            <a:r>
              <a:rPr lang="fr-FR" dirty="0" err="1"/>
              <a:t>The_Age_of_Surveillance_Capitalism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EE774-443C-E34A-8328-D574B00D6097}" type="slidenum">
              <a:rPr lang="fr-FR" smtClean="0"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894207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</a:t>
            </a:r>
            <a:r>
              <a:rPr lang="fr-FR" dirty="0" err="1"/>
              <a:t>bair.berkeley.edu</a:t>
            </a:r>
            <a:r>
              <a:rPr lang="fr-FR" dirty="0"/>
              <a:t>/blog/2020/12/20/</a:t>
            </a:r>
            <a:r>
              <a:rPr lang="fr-FR" dirty="0" err="1"/>
              <a:t>lmmem</a:t>
            </a:r>
            <a:r>
              <a:rPr lang="fr-FR" dirty="0"/>
              <a:t>/</a:t>
            </a:r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EE774-443C-E34A-8328-D574B00D6097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401167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dirty="0"/>
              <a:t>https://</a:t>
            </a:r>
            <a:r>
              <a:rPr lang="fr-FR" dirty="0" err="1"/>
              <a:t>www.theguardian.com</a:t>
            </a:r>
            <a:r>
              <a:rPr lang="fr-FR" dirty="0"/>
              <a:t>/</a:t>
            </a:r>
            <a:r>
              <a:rPr lang="fr-FR" dirty="0" err="1"/>
              <a:t>technology</a:t>
            </a:r>
            <a:r>
              <a:rPr lang="fr-FR" dirty="0"/>
              <a:t>/2024/jan/08/ai-</a:t>
            </a:r>
            <a:r>
              <a:rPr lang="fr-FR" dirty="0" err="1"/>
              <a:t>tools</a:t>
            </a:r>
            <a:r>
              <a:rPr lang="fr-FR" dirty="0"/>
              <a:t>-</a:t>
            </a:r>
            <a:r>
              <a:rPr lang="fr-FR" dirty="0" err="1"/>
              <a:t>chatgpt-copyrighted-material-openai</a:t>
            </a:r>
            <a:endParaRPr lang="fr-FR" dirty="0"/>
          </a:p>
          <a:p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EE774-443C-E34A-8328-D574B00D6097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70525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Partie EDS très libre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36EE774-443C-E34A-8328-D574B00D6097}" type="slidenum">
              <a:rPr lang="fr-FR" smtClean="0"/>
              <a:t>34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7552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4C6B6-5561-F60A-92E4-1D9B8CB8593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7ADB692-CF55-D603-BB4C-29F3119A3A8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7161E-7040-EEC6-73D6-AA3C97F6A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26C8-D99D-AE4B-9351-51CBC9E08483}" type="datetime1">
              <a:rPr lang="de-CH" smtClean="0"/>
              <a:t>04.05.2024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53ED0A-402B-FD2C-CE17-46451C841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424F19-057D-1DA8-8C3D-0A3CC23AE2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38028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1EB0F-22D5-724C-5779-3AE52FE5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55A4BFC-9E9C-E456-86A4-CB7E39769A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C7678-1616-1E8A-43A5-08E932465B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472AE-8CBA-5448-A0A5-2F34587E8D28}" type="datetime1">
              <a:rPr lang="de-CH" smtClean="0"/>
              <a:t>04.05.2024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57549-871A-58BB-1939-797D4ED71A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C5989D-ABA9-2067-ED92-8B417C3301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523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D099DF0-F178-8190-23D8-1092C21BE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70F7ADF-6052-D050-DFA4-6343E65F76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0EDEAE-C122-11A6-8688-DEFAC6397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FDA00F-1375-4B49-91C6-99D2BF6E0D8D}" type="datetime1">
              <a:rPr lang="de-CH" smtClean="0"/>
              <a:t>04.05.2024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8B4A02-6904-1FF4-6E53-EE1CF418A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1E98E4-C8F8-A15C-12A1-3CEB85809A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38408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5B3F5D-E455-34B3-0160-C4A929E742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800" b="1">
                <a:latin typeface="Helvetica" pitchFamily="2" charset="0"/>
              </a:defRPr>
            </a:lvl1pPr>
          </a:lstStyle>
          <a:p>
            <a:r>
              <a:rPr lang="en-GB" dirty="0"/>
              <a:t>Click to edit Master title style</a:t>
            </a:r>
            <a:endParaRPr lang="fr-F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F51A3-4777-1BEB-6156-12EB1349C0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>
            <a:lvl1pPr>
              <a:lnSpc>
                <a:spcPct val="200000"/>
              </a:lnSpc>
              <a:defRPr sz="3600">
                <a:latin typeface="Helvetica" pitchFamily="2" charset="0"/>
              </a:defRPr>
            </a:lvl1pPr>
            <a:lvl2pPr>
              <a:lnSpc>
                <a:spcPct val="200000"/>
              </a:lnSpc>
              <a:defRPr sz="3200">
                <a:latin typeface="Helvetica" pitchFamily="2" charset="0"/>
              </a:defRPr>
            </a:lvl2pPr>
            <a:lvl3pPr>
              <a:lnSpc>
                <a:spcPct val="200000"/>
              </a:lnSpc>
              <a:defRPr sz="2800">
                <a:latin typeface="Helvetica" pitchFamily="2" charset="0"/>
              </a:defRPr>
            </a:lvl3pPr>
            <a:lvl4pPr>
              <a:lnSpc>
                <a:spcPct val="200000"/>
              </a:lnSpc>
              <a:defRPr sz="2400">
                <a:latin typeface="Helvetica" pitchFamily="2" charset="0"/>
              </a:defRPr>
            </a:lvl4pPr>
            <a:lvl5pPr>
              <a:lnSpc>
                <a:spcPct val="200000"/>
              </a:lnSpc>
              <a:defRPr sz="2400">
                <a:latin typeface="Helvetica" pitchFamily="2" charset="0"/>
              </a:defRPr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fr-FR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5AA444-8343-FE8E-4F36-41B53904FF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E7585E-AF43-B144-A3B6-FE86B237FF0A}" type="datetime1">
              <a:rPr lang="de-CH" smtClean="0"/>
              <a:t>04.05.2024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CA451D-4D45-BC85-3753-FDC4DFBF81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50F0B6-D562-CE65-13C4-4A8AD18E9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2746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F03355-38AA-A1C7-624C-1AADDC5281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3AE7EA-BD82-B73C-7340-4B60D657DD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8D94DC-B9DD-2D8E-0FAA-AB86695E5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AD04BF-25BB-1444-93D0-6A2C8C656161}" type="datetime1">
              <a:rPr lang="de-CH" smtClean="0"/>
              <a:t>04.05.2024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82E2B2-17FB-881E-B289-D13424EE17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93987-8724-F676-ADA1-E9213A6D03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95763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D1BABD-6861-D3B2-868C-DF9C88B84B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924675-0C5E-A1F3-87F8-D5A1D561D04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26C867-23D8-6DC3-3267-17D539E1A1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1FF5F88-EC92-20B2-0E11-DA997585B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E7123-22E2-C74E-B5CB-AF51AF6610FA}" type="datetime1">
              <a:rPr lang="de-CH" smtClean="0"/>
              <a:t>04.05.2024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0F9574-A4D1-B597-AF8F-451236388E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01E095B-40D0-C064-A27B-DBB0A2B6B6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46658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DA9E68-1CEF-479B-9138-EAFCC598E4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E81FC6-FE63-9818-AA99-6856E4E04B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B98F5E-6D83-2B89-CBE8-158C469B0A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A2CAF9E-BB09-1FE3-2EC9-8DBB8F3F8A5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C2CBC41-8670-CA6F-AE47-3E741E6F096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B07755-7B54-2719-1A51-95F8F457F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A7676-244F-D24E-AA5C-DC6405A353E9}" type="datetime1">
              <a:rPr lang="de-CH" smtClean="0"/>
              <a:t>04.05.2024</a:t>
            </a:fld>
            <a:endParaRPr lang="fr-FR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0955679-7224-5568-F559-A5DC25902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B03615A-1F1D-33F4-376E-ADAE26A8E9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848014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3CBD8B-4A45-825E-8AA5-FB6C218376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A3D212-C9F7-C889-6279-EED982E6F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DF1BC5-941A-3F46-8EFF-59BCCC53AAFE}" type="datetime1">
              <a:rPr lang="de-CH" smtClean="0"/>
              <a:t>04.05.2024</a:t>
            </a:fld>
            <a:endParaRPr lang="fr-FR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48692DA-F2EB-8775-F82E-873A496DEE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A54B7A-CC99-C5DC-DD58-DDD4330C0E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532323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AECEB9F-BC19-D76F-3193-FB94B257B4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9AE0A8-8348-0B47-947B-E99381D15B40}" type="datetime1">
              <a:rPr lang="de-CH" smtClean="0"/>
              <a:t>04.05.2024</a:t>
            </a:fld>
            <a:endParaRPr lang="fr-FR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25F94D4-46E8-79C5-6589-07A44D4A2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BE00F8B-996B-B75A-C5BC-3ADEC4C606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45758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252661-E881-F2F2-65B3-911479445C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ACDC6C-D47D-8DEF-9059-6DA1100E67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902C8C-5BA3-3CAE-901F-83E92017E61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D59B6B9-09C2-F22F-BC6B-E96EB4AB1E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CE87A-8F76-A946-826D-2234962FD320}" type="datetime1">
              <a:rPr lang="de-CH" smtClean="0"/>
              <a:t>04.05.2024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F089AC-76C8-EC1D-45D5-D9C34300EA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9BEA77-4EBB-BEE4-F653-5CA27F0C46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2984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C201C-4F29-691E-9068-AB89448A1F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9E3CB75-9421-4612-9C62-55661CCBDFA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BC968E-126F-C612-C1DD-88A62B78B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4E3BA49-BAAF-769D-D6DD-4E139D85D0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074E3-ADCF-B947-AC9C-28B93395F1E6}" type="datetime1">
              <a:rPr lang="de-CH" smtClean="0"/>
              <a:t>04.05.2024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842D80-7028-AB9D-553F-1AC12B5016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051EA65-1522-8921-867A-4BBA096709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610534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E30198E-7507-3AF6-D2EC-EA758A403D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F801AA-B6B9-ACFD-48C3-192AE087C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4838D6-2C1E-0ACF-1636-9EF55F27D8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0A90ED-B0B2-124A-9199-F5204AF38E5D}" type="datetime1">
              <a:rPr lang="de-CH" smtClean="0"/>
              <a:t>04.05.2024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46239-50A0-849F-3F1E-E82A544E8CC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5943E4-587A-78AB-39B5-298EC2FB74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293016-C236-D54C-A0A4-9DDBE9B844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01228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H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papers.ssrn.com/sol3/papers.cfm?abstract_id=2725913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hyperlink" Target="https://papers.ssrn.com/sol3/papers.cfm?abstract_id=2725913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en.wikipedia.org/wiki/The_Age_of_Surveillance_Capitalism" TargetMode="External"/><Relationship Id="rId4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hIXhnWUmMvw?feature=oembed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s://www.rts.ch/info/suisse/2024/article/ni-vu-ni-connu-des-societes-nous-donnent-une-note-de-bon-ou-mauvais-payeur-28478013.html" TargetMode="Externa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bair.berkeley.edu/blog/2020/12/20/lmmem/#:~:text=Most%20likely%20not.,(name%20redacted%20for%20privacy).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technology/2024/jan/08/ai-tools-chatgpt-copyrighted-material-openai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arxiv.org/pdf/1703.06870" TargetMode="Externa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github.com/JoachimHugonot/activite_enjeux-de-societe" TargetMode="Externa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hyperlink" Target="https://ladigitale.dev/digiread/#/a/6262819b4f474" TargetMode="Externa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orbes.com/sites/kashmirhill/2012/02/16/how-target-figured-out-a-teen-girl-was-pregnant-before-her-father-did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963961-6844-236E-0030-03FAF8B6053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b="1" i="0" dirty="0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IA et </a:t>
            </a:r>
            <a:r>
              <a:rPr lang="en-GB" b="1" i="0" dirty="0" err="1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données</a:t>
            </a:r>
            <a:r>
              <a:rPr lang="en-GB" b="1" i="0" dirty="0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GB" b="1" i="0" dirty="0" err="1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personnelles</a:t>
            </a:r>
            <a:endParaRPr lang="fr-FR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A07B7D-FE31-FB20-4327-0AAA97186FD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 err="1">
                <a:solidFill>
                  <a:srgbClr val="1D2125"/>
                </a:solidFill>
                <a:highlight>
                  <a:srgbClr val="FFFFFF"/>
                </a:highlight>
                <a:latin typeface="-apple-system"/>
              </a:rPr>
              <a:t>J</a:t>
            </a:r>
            <a:r>
              <a:rPr lang="en-GB" b="0" i="0" dirty="0" err="1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ournée</a:t>
            </a:r>
            <a:r>
              <a:rPr lang="en-GB" b="0" i="0" dirty="0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 </a:t>
            </a:r>
            <a:r>
              <a:rPr lang="en-GB" b="0" i="0" dirty="0" err="1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d’échanges</a:t>
            </a:r>
            <a:r>
              <a:rPr lang="en-GB" b="0" i="0" dirty="0">
                <a:solidFill>
                  <a:srgbClr val="1D2125"/>
                </a:solidFill>
                <a:effectLst/>
                <a:highlight>
                  <a:srgbClr val="FFFFFF"/>
                </a:highlight>
                <a:latin typeface="-apple-system"/>
              </a:rPr>
              <a:t> de la SSIE 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B107EB4-76ED-4BAE-B15A-25C6198C0E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117365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CD251D-F232-6459-2A54-AD47A8164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d’utilisation</a:t>
            </a:r>
          </a:p>
        </p:txBody>
      </p:sp>
      <p:pic>
        <p:nvPicPr>
          <p:cNvPr id="6" name="Content Placeholder 5" descr="A screenshot of a document&#10;&#10;Description automatically generated">
            <a:extLst>
              <a:ext uri="{FF2B5EF4-FFF2-40B4-BE49-F238E27FC236}">
                <a16:creationId xmlns:a16="http://schemas.microsoft.com/office/drawing/2014/main" id="{D8E5EAEC-C9E3-ED0F-5965-83988FFF63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949567" y="1402354"/>
            <a:ext cx="5042723" cy="5319121"/>
          </a:xfrm>
        </p:spPr>
      </p:pic>
      <p:sp>
        <p:nvSpPr>
          <p:cNvPr id="5" name="Espace réservé du contenu 2">
            <a:extLst>
              <a:ext uri="{FF2B5EF4-FFF2-40B4-BE49-F238E27FC236}">
                <a16:creationId xmlns:a16="http://schemas.microsoft.com/office/drawing/2014/main" id="{139A4945-ACFC-D11B-7B92-359F0606FE7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dirty="0">
                <a:hlinkClick r:id="rId4"/>
              </a:rPr>
              <a:t>Lien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42071774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60E206-7723-95D0-226A-38B593AE79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Conditions d’utilisation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C571E35-5347-9BD6-692A-5BEDF29FF2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CH" dirty="0">
                <a:hlinkClick r:id="rId2"/>
              </a:rPr>
              <a:t>La complexité légale de Google Nest</a:t>
            </a:r>
            <a:endParaRPr lang="fr-CH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3D135398-EA1D-DDB0-75D3-C0AB47EA8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5" descr="A screenshot of a document&#10;&#10;Description automatically generated">
            <a:extLst>
              <a:ext uri="{FF2B5EF4-FFF2-40B4-BE49-F238E27FC236}">
                <a16:creationId xmlns:a16="http://schemas.microsoft.com/office/drawing/2014/main" id="{02CF505B-9250-28DF-586D-0A2694897D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1906" y="2582944"/>
            <a:ext cx="3923480" cy="4138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78998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15784-C0D3-E305-9AE2-92ECF4CA9F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Valeur économique</a:t>
            </a:r>
          </a:p>
        </p:txBody>
      </p:sp>
      <p:pic>
        <p:nvPicPr>
          <p:cNvPr id="1026" name="Picture 2" descr="We are surveillance capital stock « immanence">
            <a:extLst>
              <a:ext uri="{FF2B5EF4-FFF2-40B4-BE49-F238E27FC236}">
                <a16:creationId xmlns:a16="http://schemas.microsoft.com/office/drawing/2014/main" id="{A09BD7C8-8A3A-2AC8-0362-321C006701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1"/>
          <a:stretch/>
        </p:blipFill>
        <p:spPr bwMode="auto">
          <a:xfrm>
            <a:off x="7049012" y="136525"/>
            <a:ext cx="4680000" cy="6274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The Age of Surveillance Capitalism by Shoshana Zuboff | Hachette Book Group">
            <a:extLst>
              <a:ext uri="{FF2B5EF4-FFF2-40B4-BE49-F238E27FC236}">
                <a16:creationId xmlns:a16="http://schemas.microsoft.com/office/drawing/2014/main" id="{90BF8241-A068-0656-54DE-BC9E58C83EF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05" y="1690688"/>
            <a:ext cx="2747274" cy="4261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AD2774C-4EA3-4AEF-9467-B57E536FB4DF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dirty="0">
                <a:hlinkClick r:id="rId5"/>
              </a:rPr>
              <a:t>Lien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13543325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20B0075-5FC1-61DB-85F8-005C335F1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 dirty="0"/>
          </a:p>
        </p:txBody>
      </p:sp>
      <p:pic>
        <p:nvPicPr>
          <p:cNvPr id="5" name="Online Media 4" descr="Shoshana Zuboff on surveillance capitalism | VPRO Documentary">
            <a:hlinkClick r:id="" action="ppaction://media"/>
            <a:extLst>
              <a:ext uri="{FF2B5EF4-FFF2-40B4-BE49-F238E27FC236}">
                <a16:creationId xmlns:a16="http://schemas.microsoft.com/office/drawing/2014/main" id="{79778600-9989-F722-85D9-76CB80F9F98A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5066" y="8681"/>
            <a:ext cx="12121868" cy="6849319"/>
          </a:xfrm>
          <a:prstGeom prst="rect">
            <a:avLst/>
          </a:prstGeom>
        </p:spPr>
      </p:pic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0C8AED-71FB-EBA2-540B-84D2A3FDE1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67870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52CC6F3-239E-4089-623C-C757EE478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Asymétrie</a:t>
            </a:r>
            <a:endParaRPr lang="LID4096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2B6CA22-B386-6E71-BE44-3EBCD4374F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>
                <a:hlinkClick r:id="rId2"/>
              </a:rPr>
              <a:t>Lien</a:t>
            </a:r>
            <a:endParaRPr lang="LID4096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ADCCEF-61A9-D226-9951-E55750875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0F870F9C-923F-9548-6C8C-F511864CB8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2973" y="-1"/>
            <a:ext cx="8148688" cy="6492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64288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334CD0-B6D8-7805-E155-315F2D58F7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/>
              <a:t>Mémorisation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9FFDF8-9751-C3AB-51BC-607ABF531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hlinkClick r:id="rId3"/>
              </a:rPr>
              <a:t>Lien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E797668-FB46-88E0-8893-574762BF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5" descr="A screenshot of a computer&#10;&#10;Description automatically generated">
            <a:extLst>
              <a:ext uri="{FF2B5EF4-FFF2-40B4-BE49-F238E27FC236}">
                <a16:creationId xmlns:a16="http://schemas.microsoft.com/office/drawing/2014/main" id="{79D63AF9-CD41-656F-DF67-D9A1AF3DF99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071" t="1944" r="4939" b="2682"/>
          <a:stretch/>
        </p:blipFill>
        <p:spPr>
          <a:xfrm>
            <a:off x="5023413" y="1232312"/>
            <a:ext cx="7072132" cy="5537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867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454BD3-9C7B-000A-5886-B05F0345C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Utilisation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E557C7-A708-5600-5267-D7278CDD3E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hlinkClick r:id="rId3"/>
              </a:rPr>
              <a:t>Lien</a:t>
            </a: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64B52EE-8551-FCF0-3230-5DD45C620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75EC7E48-AC5A-B629-BB30-452F6E692B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5286" y="239486"/>
            <a:ext cx="7329775" cy="6565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401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E675-16B0-D199-A0D9-1C000BFD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L’intelligence artificielle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D1DF9-2DC4-C6BE-D320-1B69D66E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235517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92525F-704A-4455-BE25-55C0AA7E18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Intelligence artificielle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9FA3FF-9777-5CD3-8D41-710E635542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81259D-E18F-6AD1-2B70-88A70CED2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Relationship between artificial intelligence, machine learning, neural... |  Download Scientific Diagram">
            <a:extLst>
              <a:ext uri="{FF2B5EF4-FFF2-40B4-BE49-F238E27FC236}">
                <a16:creationId xmlns:a16="http://schemas.microsoft.com/office/drawing/2014/main" id="{56FED06A-5E4D-B2DD-847D-B1DAEE77AF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1802" y="1442992"/>
            <a:ext cx="5508396" cy="5450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9066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D3C3F02-1BA6-DD16-E491-D87156EA9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B9F09EF-8C74-4321-1BAA-F4228450D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1A3DB71-8A64-D282-AB83-F5DBDEAB3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In-Depth Knowledge of Convolutional Neural Networks | by Suraj Yadav |  Medium">
            <a:extLst>
              <a:ext uri="{FF2B5EF4-FFF2-40B4-BE49-F238E27FC236}">
                <a16:creationId xmlns:a16="http://schemas.microsoft.com/office/drawing/2014/main" id="{490D9993-A919-EFD8-6F5E-B950B629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38" y="250825"/>
            <a:ext cx="11270124" cy="6356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9666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5F4931-4FF1-4D18-D6FE-C6B4EB44B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Déroulement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CCB194-AE09-9635-DAD6-1DE2AE13E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Contexte</a:t>
            </a:r>
          </a:p>
          <a:p>
            <a:pPr>
              <a:lnSpc>
                <a:spcPct val="100000"/>
              </a:lnSpc>
            </a:pPr>
            <a:r>
              <a:rPr lang="fr-FR" dirty="0"/>
              <a:t>Données</a:t>
            </a:r>
          </a:p>
          <a:p>
            <a:pPr>
              <a:lnSpc>
                <a:spcPct val="100000"/>
              </a:lnSpc>
            </a:pPr>
            <a:r>
              <a:rPr lang="fr-FR" dirty="0"/>
              <a:t>Intelligence artificielle</a:t>
            </a:r>
          </a:p>
          <a:p>
            <a:pPr>
              <a:lnSpc>
                <a:spcPct val="100000"/>
              </a:lnSpc>
            </a:pPr>
            <a:r>
              <a:rPr lang="fr-FR" dirty="0"/>
              <a:t>Contribution</a:t>
            </a:r>
          </a:p>
          <a:p>
            <a:pPr>
              <a:lnSpc>
                <a:spcPct val="100000"/>
              </a:lnSpc>
            </a:pPr>
            <a:r>
              <a:rPr lang="fr-FR" dirty="0"/>
              <a:t>Expérimentation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EE39F5-BC9B-0EA1-0EF4-787C44A926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098778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427F47-6761-B65A-67BC-529778004A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Classification</a:t>
            </a:r>
            <a:endParaRPr lang="LID4096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B74F55E-48F1-D772-133B-45665BDB5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Cats and Dogs image classification, cats and dogs">
            <a:extLst>
              <a:ext uri="{FF2B5EF4-FFF2-40B4-BE49-F238E27FC236}">
                <a16:creationId xmlns:a16="http://schemas.microsoft.com/office/drawing/2014/main" id="{44D9671D-5FF8-5902-9629-C3EDC883C93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11" y="1964264"/>
            <a:ext cx="7046978" cy="4893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2903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907B7F-04C0-F731-CE99-37DD2C5E72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Détection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9DBB9F-7391-2625-4B5A-FB52736B86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4" descr="Une image contenant texte, terrain, extérieur, arbre&#10;&#10;Description générée automatiquement">
            <a:extLst>
              <a:ext uri="{FF2B5EF4-FFF2-40B4-BE49-F238E27FC236}">
                <a16:creationId xmlns:a16="http://schemas.microsoft.com/office/drawing/2014/main" id="{2D67620D-1C7A-E384-AFCC-4D5EA3937B4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8970" y="1825625"/>
            <a:ext cx="6734060" cy="5058710"/>
          </a:xfrm>
          <a:prstGeom prst="rect">
            <a:avLst/>
          </a:prstGeom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1A0003-66B3-FB70-71AF-2C1B67F3B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3990130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35FBD5-08F1-2262-D60D-65CDFC177C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Segmentation sémantique</a:t>
            </a:r>
            <a:endParaRPr lang="LID4096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C798892-B9F3-40AB-7B67-82567FE98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C666C5E-394D-3114-3376-884616BCF3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122" name="Picture 2" descr="Semantic Segmentation: A Complete Guide – Towards AI">
            <a:extLst>
              <a:ext uri="{FF2B5EF4-FFF2-40B4-BE49-F238E27FC236}">
                <a16:creationId xmlns:a16="http://schemas.microsoft.com/office/drawing/2014/main" id="{8AE23ECD-3D91-E3D2-425F-5B82A7EC6C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618" y="1825625"/>
            <a:ext cx="6461508" cy="5032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252265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AD29E-A0A3-490A-E898-91BD73FE8E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Mask R-CNN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A3C647-4B16-9942-7D3F-7611DADA0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FR" dirty="0">
                <a:hlinkClick r:id="rId2"/>
              </a:rPr>
              <a:t>Lien</a:t>
            </a:r>
            <a:endParaRPr lang="fr-FR" dirty="0"/>
          </a:p>
        </p:txBody>
      </p:sp>
      <p:pic>
        <p:nvPicPr>
          <p:cNvPr id="4" name="Picture 3" descr="A picture containing grass, sky, tent, outdoor object&#10;&#10;Description automatically generated">
            <a:extLst>
              <a:ext uri="{FF2B5EF4-FFF2-40B4-BE49-F238E27FC236}">
                <a16:creationId xmlns:a16="http://schemas.microsoft.com/office/drawing/2014/main" id="{94ECF3DE-0A58-7F68-A3EA-12511EB0BAD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9" t="18842" r="2471" b="19110"/>
          <a:stretch/>
        </p:blipFill>
        <p:spPr bwMode="auto">
          <a:xfrm>
            <a:off x="4656454" y="1825625"/>
            <a:ext cx="7535546" cy="50585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19F7C5-A206-DDC7-B2B0-BC8D065AF9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14996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E675-16B0-D199-A0D9-1C000BFD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La contribution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D1DF9-2DC4-C6BE-D320-1B69D66E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47117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173501-F99C-18DA-D489-20C0FA26A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Structure de la séquence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4C13A-6E76-4622-681F-7D45E7BA96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Accroche</a:t>
            </a:r>
          </a:p>
          <a:p>
            <a:pPr>
              <a:lnSpc>
                <a:spcPct val="100000"/>
              </a:lnSpc>
            </a:pPr>
            <a:r>
              <a:rPr lang="fr-FR" dirty="0"/>
              <a:t>Question</a:t>
            </a:r>
          </a:p>
          <a:p>
            <a:pPr>
              <a:lnSpc>
                <a:spcPct val="100000"/>
              </a:lnSpc>
            </a:pPr>
            <a:r>
              <a:rPr lang="fr-FR" dirty="0"/>
              <a:t>Réponse</a:t>
            </a:r>
          </a:p>
          <a:p>
            <a:pPr>
              <a:lnSpc>
                <a:spcPct val="100000"/>
              </a:lnSpc>
            </a:pPr>
            <a:r>
              <a:rPr lang="fr-FR" dirty="0"/>
              <a:t>Explication</a:t>
            </a:r>
          </a:p>
          <a:p>
            <a:pPr>
              <a:lnSpc>
                <a:spcPct val="100000"/>
              </a:lnSpc>
            </a:pPr>
            <a:r>
              <a:rPr lang="fr-FR" dirty="0"/>
              <a:t>Expérimentation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78F5EC9-F247-9F2F-E14B-D695CFCF9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282646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6ABDEC-6C91-24DC-9433-A1426D4041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Retours élèves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C41DF6-DBB8-76CC-1905-E98FD5080A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Expérimentation en classe </a:t>
            </a:r>
          </a:p>
          <a:p>
            <a:pPr>
              <a:lnSpc>
                <a:spcPct val="100000"/>
              </a:lnSpc>
            </a:pPr>
            <a:r>
              <a:rPr lang="fr-FR" dirty="0"/>
              <a:t>4 demi-classes </a:t>
            </a:r>
          </a:p>
          <a:p>
            <a:pPr>
              <a:lnSpc>
                <a:spcPct val="100000"/>
              </a:lnSpc>
            </a:pPr>
            <a:r>
              <a:rPr lang="fr-FR" dirty="0"/>
              <a:t>27 Elèves </a:t>
            </a:r>
          </a:p>
          <a:p>
            <a:pPr>
              <a:lnSpc>
                <a:spcPct val="100000"/>
              </a:lnSpc>
            </a:pPr>
            <a:r>
              <a:rPr lang="fr-FR" dirty="0"/>
              <a:t>1M 2Cci </a:t>
            </a:r>
          </a:p>
          <a:p>
            <a:pPr>
              <a:lnSpc>
                <a:spcPct val="100000"/>
              </a:lnSpc>
            </a:pPr>
            <a:r>
              <a:rPr lang="fr-FR" dirty="0"/>
              <a:t>Formulaire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E46EC9C-F199-FAD6-1F85-6C7CE68AE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9628425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7744-623A-9D4A-5AA6-9ABAA5B9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quantitatifs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BF6E-6384-DFEC-5954-AE8770CBC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/>
              <a:t>Le type d’image le plus marquant</a:t>
            </a:r>
          </a:p>
          <a:p>
            <a:pPr>
              <a:lnSpc>
                <a:spcPct val="100000"/>
              </a:lnSpc>
            </a:pPr>
            <a:r>
              <a:rPr lang="fr-FR" dirty="0"/>
              <a:t>Une des photos fournies : 			44.4 % </a:t>
            </a:r>
          </a:p>
          <a:p>
            <a:pPr>
              <a:lnSpc>
                <a:spcPct val="100000"/>
              </a:lnSpc>
            </a:pPr>
            <a:r>
              <a:rPr lang="fr-FR" dirty="0"/>
              <a:t>Image prise depuis la webcam : 		25.9 % </a:t>
            </a:r>
          </a:p>
          <a:p>
            <a:pPr>
              <a:lnSpc>
                <a:spcPct val="100000"/>
              </a:lnSpc>
            </a:pPr>
            <a:r>
              <a:rPr lang="fr-FR" dirty="0"/>
              <a:t>Image trouvée sur Internet : 			29.6 %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597AB-006B-6443-CEEC-B172B6C2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362770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25D2D4-86FA-8B17-35E6-EA8BD40DD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quantitatifs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A09D82-108F-C6BF-5459-8BB3DF0ED5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/>
              <a:t>Les nombres importants</a:t>
            </a:r>
            <a:r>
              <a:rPr lang="fr-FR" dirty="0"/>
              <a:t> </a:t>
            </a:r>
          </a:p>
          <a:p>
            <a:pPr>
              <a:lnSpc>
                <a:spcPct val="100000"/>
              </a:lnSpc>
            </a:pPr>
            <a:r>
              <a:rPr lang="fr-FR" dirty="0"/>
              <a:t>Note de l’activité globale: 				4.81</a:t>
            </a:r>
          </a:p>
          <a:p>
            <a:pPr>
              <a:lnSpc>
                <a:spcPct val="100000"/>
              </a:lnSpc>
            </a:pPr>
            <a:r>
              <a:rPr lang="fr-FR" dirty="0"/>
              <a:t>Note de la partie pratique: 			5.07 ́</a:t>
            </a:r>
          </a:p>
          <a:p>
            <a:pPr>
              <a:lnSpc>
                <a:spcPct val="100000"/>
              </a:lnSpc>
            </a:pPr>
            <a:r>
              <a:rPr lang="fr-FR" dirty="0" err="1"/>
              <a:t>Eléves</a:t>
            </a:r>
            <a:r>
              <a:rPr lang="fr-FR" dirty="0"/>
              <a:t> ayant appris quelque chose: 	89 %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E12978-63E2-FC82-56C1-AC082F433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08618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AC8E-E463-AE3E-E96E-5A8EC7D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qualitatifs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1B51C-7F45-D149-A2C9-2EAE6F3F1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/>
              <a:t>Ce qu'ils ont appris</a:t>
            </a:r>
          </a:p>
          <a:p>
            <a:pPr>
              <a:lnSpc>
                <a:spcPct val="100000"/>
              </a:lnSpc>
            </a:pPr>
            <a:r>
              <a:rPr lang="fr-FR" dirty="0"/>
              <a:t>Rémanence de l'information </a:t>
            </a:r>
          </a:p>
          <a:p>
            <a:pPr>
              <a:lnSpc>
                <a:spcPct val="100000"/>
              </a:lnSpc>
            </a:pPr>
            <a:r>
              <a:rPr lang="fr-FR" dirty="0"/>
              <a:t>Découverte de l’IA</a:t>
            </a:r>
          </a:p>
          <a:p>
            <a:pPr>
              <a:lnSpc>
                <a:spcPct val="100000"/>
              </a:lnSpc>
            </a:pPr>
            <a:r>
              <a:rPr lang="fr-FR" dirty="0"/>
              <a:t>Exploitation des données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7EFCE-85FF-5835-24E8-FA49BDB7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1410489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E675-16B0-D199-A0D9-1C000BFD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Contexte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D1DF9-2DC4-C6BE-D320-1B69D66E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26115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AC8E-E463-AE3E-E96E-5A8EC7D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qualitatifs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1B51C-7F45-D149-A2C9-2EAE6F3F1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/>
              <a:t>Ce qu'ils vont retenir</a:t>
            </a:r>
          </a:p>
          <a:p>
            <a:pPr>
              <a:lnSpc>
                <a:spcPct val="100000"/>
              </a:lnSpc>
            </a:pPr>
            <a:r>
              <a:rPr lang="fr-FR" dirty="0"/>
              <a:t>Le manque de contrôle		(6)</a:t>
            </a:r>
          </a:p>
          <a:p>
            <a:pPr>
              <a:lnSpc>
                <a:spcPct val="100000"/>
              </a:lnSpc>
            </a:pPr>
            <a:r>
              <a:rPr lang="fr-FR" dirty="0"/>
              <a:t>Précaution avant publication	(6)</a:t>
            </a:r>
          </a:p>
          <a:p>
            <a:pPr>
              <a:lnSpc>
                <a:spcPct val="100000"/>
              </a:lnSpc>
            </a:pPr>
            <a:r>
              <a:rPr lang="fr-FR" dirty="0"/>
              <a:t>Rémanence de l'information 	(1)</a:t>
            </a:r>
          </a:p>
          <a:p>
            <a:pPr>
              <a:lnSpc>
                <a:spcPct val="100000"/>
              </a:lnSpc>
            </a:pPr>
            <a:r>
              <a:rPr lang="fr-FR" dirty="0"/>
              <a:t>Rien						(6)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7EFCE-85FF-5835-24E8-FA49BDB7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79413307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D8AC8E-E463-AE3E-E96E-5A8EC7D871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qualitatifs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F1B51C-7F45-D149-A2C9-2EAE6F3F1F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/>
              <a:t>Points faibles</a:t>
            </a:r>
          </a:p>
          <a:p>
            <a:pPr>
              <a:lnSpc>
                <a:spcPct val="100000"/>
              </a:lnSpc>
            </a:pPr>
            <a:r>
              <a:rPr lang="fr-FR" dirty="0"/>
              <a:t>Performance du modèle 		(12)</a:t>
            </a:r>
          </a:p>
          <a:p>
            <a:pPr>
              <a:lnSpc>
                <a:spcPct val="100000"/>
              </a:lnSpc>
            </a:pPr>
            <a:r>
              <a:rPr lang="fr-FR" dirty="0"/>
              <a:t>Répétitif et/ou ennuyant 		(4) </a:t>
            </a:r>
          </a:p>
          <a:p>
            <a:pPr>
              <a:lnSpc>
                <a:spcPct val="100000"/>
              </a:lnSpc>
            </a:pPr>
            <a:r>
              <a:rPr lang="fr-FR" dirty="0"/>
              <a:t>Manque d’explications 		(1)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737EFCE-85FF-5835-24E8-FA49BDB74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1749855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CD7744-623A-9D4A-5AA6-9ABAA5B9E5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Résultats quantitatifs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1BF6E-6384-DFEC-5954-AE8770CBCB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b="1" dirty="0"/>
              <a:t>Le type d’image le plus marquant</a:t>
            </a:r>
          </a:p>
          <a:p>
            <a:pPr>
              <a:lnSpc>
                <a:spcPct val="100000"/>
              </a:lnSpc>
            </a:pPr>
            <a:r>
              <a:rPr lang="fr-FR" dirty="0"/>
              <a:t>Une des photos fournies : 		44.4 % </a:t>
            </a:r>
          </a:p>
          <a:p>
            <a:pPr>
              <a:lnSpc>
                <a:spcPct val="100000"/>
              </a:lnSpc>
            </a:pPr>
            <a:r>
              <a:rPr lang="fr-FR" dirty="0"/>
              <a:t>Image prise depuis la webcam : 	25.9 % </a:t>
            </a:r>
          </a:p>
          <a:p>
            <a:pPr>
              <a:lnSpc>
                <a:spcPct val="100000"/>
              </a:lnSpc>
            </a:pPr>
            <a:r>
              <a:rPr lang="fr-FR" dirty="0"/>
              <a:t>Image trouvée sur Internet : 		29.6 %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597AB-006B-6443-CEEC-B172B6C22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099320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96E54-7963-C7A5-DD4C-E0F7E377D3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Limitations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8E01-A245-47E0-1B6D-C6F6C0B66F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Personnel</a:t>
            </a:r>
          </a:p>
          <a:p>
            <a:pPr>
              <a:lnSpc>
                <a:spcPct val="100000"/>
              </a:lnSpc>
            </a:pPr>
            <a:r>
              <a:rPr lang="fr-FR" dirty="0"/>
              <a:t>Pas un exe</a:t>
            </a:r>
          </a:p>
          <a:p>
            <a:pPr>
              <a:lnSpc>
                <a:spcPct val="100000"/>
              </a:lnSpc>
            </a:pPr>
            <a:r>
              <a:rPr lang="fr-FR" dirty="0"/>
              <a:t>Pas la famille d’IA dont on parle actuellement</a:t>
            </a:r>
          </a:p>
          <a:p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4352CC-52CA-6F2D-D14C-69915E0C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35864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FC6B8E-2FCD-3AC0-2C8D-DE2C2D29A3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335365-2E91-9566-A6DE-A5602720DF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00000"/>
              </a:lnSpc>
            </a:pPr>
            <a:r>
              <a:rPr lang="fr-FR" dirty="0"/>
              <a:t>Accroche </a:t>
            </a:r>
          </a:p>
          <a:p>
            <a:pPr>
              <a:lnSpc>
                <a:spcPct val="100000"/>
              </a:lnSpc>
            </a:pPr>
            <a:r>
              <a:rPr lang="fr-FR" dirty="0"/>
              <a:t>Construire avec les élèves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E7623DE-A6B7-920E-44FA-F2D09549A0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587020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E675-16B0-D199-A0D9-1C000BFD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Expérimentation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D1DF9-2DC4-C6BE-D320-1B69D66E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984486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988C8A-A4C0-5729-F40D-C4EE7C8223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 dirty="0"/>
              <a:t>Répertoire – </a:t>
            </a:r>
            <a:r>
              <a:rPr lang="fr-CH"/>
              <a:t>Code source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73307E8-9E29-EF89-20C0-D34C2D20FC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fr-CH" dirty="0">
                <a:hlinkClick r:id="rId2"/>
              </a:rPr>
              <a:t>Lien</a:t>
            </a:r>
            <a:endParaRPr lang="LID4096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C0F1BAD-2242-9420-6D23-D71C0F41AF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648195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E675-16B0-D199-A0D9-1C000BFD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Annexe - Script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D1DF9-2DC4-C6BE-D320-1B69D66E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118350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827D5-5FB0-7495-16E5-C369450A51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1 - Que disent mes données sur moi ?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737E685-29FB-8C62-8D2A-EFC9D726B7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>
                <a:effectLst/>
              </a:rPr>
              <a:t>Vous êtes en train d'acheter un shampoing.</a:t>
            </a:r>
            <a:br>
              <a:rPr lang="fr-FR" sz="2800" dirty="0">
                <a:effectLst/>
              </a:rPr>
            </a:br>
            <a:r>
              <a:rPr lang="fr-FR" sz="2800" dirty="0">
                <a:effectLst/>
              </a:rPr>
              <a:t>Vous réglez vos achats avec votre carte de fidélité.</a:t>
            </a:r>
            <a:br>
              <a:rPr lang="fr-FR" sz="2800" dirty="0">
                <a:effectLst/>
              </a:rPr>
            </a:br>
            <a:r>
              <a:rPr lang="fr-FR" sz="2800" dirty="0">
                <a:effectLst/>
              </a:rPr>
              <a:t>Le magasin a donc accès à votre historique d’achats.</a:t>
            </a:r>
            <a:endParaRPr lang="LID4096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D64EC8D-8277-94F1-0A00-B15B6DAA5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capture d’écran, Rectangle, conception&#10;&#10;Description générée automatiquement">
            <a:extLst>
              <a:ext uri="{FF2B5EF4-FFF2-40B4-BE49-F238E27FC236}">
                <a16:creationId xmlns:a16="http://schemas.microsoft.com/office/drawing/2014/main" id="{40F6072C-DCB0-B19A-51C6-1543A86FE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6171" y="4233439"/>
            <a:ext cx="2624561" cy="2624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1895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D03ED38-E367-FFDD-4FF9-5EF4AEA09C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2 - Que sait le magasin sur vous ?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54BA57-138C-9AA0-FB49-0148D7BE74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>
                <a:effectLst/>
              </a:rPr>
              <a:t>Le magasin sait quel shampoing vous venez d'acheter.</a:t>
            </a:r>
            <a:br>
              <a:rPr lang="fr-FR" sz="2800" dirty="0">
                <a:effectLst/>
              </a:rPr>
            </a:br>
            <a:r>
              <a:rPr lang="fr-FR" sz="2800" dirty="0">
                <a:effectLst/>
              </a:rPr>
              <a:t>Est-ce que vous pensez que cette information personnelle révèle beaucoup à votre sujet ?</a:t>
            </a:r>
            <a:endParaRPr lang="LID4096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F81F37D-4F5D-4027-69FA-2AF837E7A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5EBE710-3C1E-10A1-BB09-2F4AF78BFA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0959" y="3582783"/>
            <a:ext cx="7770081" cy="1699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06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6ABD70-F686-EA97-0BBF-C907726B8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Présentation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4E29B-BC46-3CD6-44C9-58B033AE07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fr-FR" dirty="0"/>
              <a:t>Recherche</a:t>
            </a:r>
          </a:p>
          <a:p>
            <a:pPr marL="0" indent="0">
              <a:buNone/>
            </a:pPr>
            <a:r>
              <a:rPr lang="fr-FR" dirty="0"/>
              <a:t>Enseignant </a:t>
            </a:r>
          </a:p>
          <a:p>
            <a:pPr marL="0" indent="0">
              <a:buNone/>
            </a:pPr>
            <a:r>
              <a:rPr lang="fr-FR" dirty="0"/>
              <a:t>Cours Turing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F08A0A-9184-C9A1-5DA6-761DAF0F6C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29EE35FB-3E41-9655-AFEC-72B3EF01A6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41" y="2314129"/>
            <a:ext cx="1264918" cy="3681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ite Officiel du Gymnase de Renens - Accueil">
            <a:extLst>
              <a:ext uri="{FF2B5EF4-FFF2-40B4-BE49-F238E27FC236}">
                <a16:creationId xmlns:a16="http://schemas.microsoft.com/office/drawing/2014/main" id="{161A6DA8-81B6-C1C4-9ECB-4AE8DE912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3541" y="3328229"/>
            <a:ext cx="1263600" cy="89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A97E7FA2-C516-85C7-9905-123ECF5959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672" y="4873318"/>
            <a:ext cx="1261787" cy="36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04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E2B8975-7C48-F589-1DF5-8C52D7674E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3 - Un simple achat peut en dire beaucoup sur vous !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1708AF9-9918-0883-3E33-8C205826572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La bonne réponse est « Oui, beaucoup trop »  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En 2012, un magasin a appris qu’une adolescente était enceinte avant que sa famille ne l'apprenne. Elle a juste acheté un shampoing sans parfum et le magasin en a déduit qu'elle était enceinte. En effet, les femmes enceintes préfèrent acheter des produits sans parfum. </a:t>
            </a:r>
            <a:r>
              <a:rPr lang="fr-FR" sz="2800" dirty="0">
                <a:hlinkClick r:id="rId2"/>
              </a:rPr>
              <a:t>Je veux en savoir plus</a:t>
            </a:r>
            <a:endParaRPr lang="LID4096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E1F16E8-BEA8-B94B-2719-77BC48610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bouteille, dessin humoristique, conception&#10;&#10;Description générée automatiquement">
            <a:extLst>
              <a:ext uri="{FF2B5EF4-FFF2-40B4-BE49-F238E27FC236}">
                <a16:creationId xmlns:a16="http://schemas.microsoft.com/office/drawing/2014/main" id="{E9E174FE-8000-5D7C-D9C3-508504B7F1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248" y="4335332"/>
            <a:ext cx="2386143" cy="238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80102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E4382CC-9EE6-7A1F-E871-D9BD7EDEB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4 - Pourquoi les entreprises veulent mes données ?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114435-4847-992E-7211-07C21CEAB6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Les entreprises gagnent de l'argent avec vos informations personnelles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Le magasin les a utilisées pour personnaliser la publicité envoyée à l'adolescente : des couches et des berceaux.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Une carte de fidélité nous fait économiser de l'argent, mais en échange, nous payons avec nos informations </a:t>
            </a:r>
            <a:r>
              <a:rPr lang="fr-FR" sz="2800" dirty="0" err="1"/>
              <a:t>personelles</a:t>
            </a:r>
            <a:r>
              <a:rPr lang="fr-FR" sz="2800" dirty="0"/>
              <a:t>...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... afin que les entreprises gagnent encore plus d'argent !</a:t>
            </a:r>
            <a:endParaRPr lang="LID4096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C4122AA5-3C37-B4D7-CA67-EE3904270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Graphique, capture d’écran, graphisme, Police&#10;&#10;Description générée automatiquement">
            <a:extLst>
              <a:ext uri="{FF2B5EF4-FFF2-40B4-BE49-F238E27FC236}">
                <a16:creationId xmlns:a16="http://schemas.microsoft.com/office/drawing/2014/main" id="{B7FBB69C-AF92-7A4D-2027-E18D2C0041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808" y="4442908"/>
            <a:ext cx="2523192" cy="2523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6944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45658D0-150B-3943-856A-D3678DC721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5 - Comment </a:t>
            </a:r>
            <a:r>
              <a:rPr lang="en-GB" dirty="0" err="1"/>
              <a:t>est-ce</a:t>
            </a:r>
            <a:r>
              <a:rPr lang="en-GB" dirty="0"/>
              <a:t> possible ?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92FEA45-2D35-BF31-A330-2F3358D77E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Grâce à l'historique d'achats de ses 2 millions de clients quotidiens.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Un humain ne peut pas analyser toutes ces données à la main. Un ordinateur, oui.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Avez-vous déjà entendu parler d'intelligence artificielle, de réseaux de neurones ou de </a:t>
            </a:r>
            <a:r>
              <a:rPr lang="fr-FR" sz="2800" dirty="0" err="1"/>
              <a:t>deep</a:t>
            </a:r>
            <a:r>
              <a:rPr lang="fr-FR" sz="2800" dirty="0"/>
              <a:t> </a:t>
            </a:r>
            <a:r>
              <a:rPr lang="fr-FR" sz="2800" dirty="0" err="1"/>
              <a:t>learning</a:t>
            </a:r>
            <a:r>
              <a:rPr lang="fr-FR" sz="2800" dirty="0"/>
              <a:t> ?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C'est ce qui permet aux entreprises de transformer vos données en argent.</a:t>
            </a:r>
            <a:endParaRPr lang="LID4096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88E9546-C363-1B4B-50E7-0E38F8402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7" name="Image 6" descr="Une image contenant capture d’écran, conception&#10;&#10;Description générée automatiquement">
            <a:extLst>
              <a:ext uri="{FF2B5EF4-FFF2-40B4-BE49-F238E27FC236}">
                <a16:creationId xmlns:a16="http://schemas.microsoft.com/office/drawing/2014/main" id="{9BF7A87A-2438-BB92-091F-9817481F9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23251" y="946788"/>
            <a:ext cx="1757674" cy="1757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56422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E1FA48-4733-E6A9-2E4D-68C3FB03E8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dirty="0"/>
              <a:t>6 - Un réseau de neurones ? Essayez !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772735A-07CD-7683-6CE5-03519DE7FB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Maintenant, vous allez analyser des photos avec un réseau de neurones.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N'hésitez pas à analyser vos photos personnelles : nous garantissons que nous ne gardons aucune image.</a:t>
            </a:r>
            <a:endParaRPr lang="LID4096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7B5C058D-ABF7-152F-429D-99EA2FCB88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chat domestique, intérieur, mammifère, Chats petite et moyenne taille&#10;&#10;Description générée automatiquement">
            <a:extLst>
              <a:ext uri="{FF2B5EF4-FFF2-40B4-BE49-F238E27FC236}">
                <a16:creationId xmlns:a16="http://schemas.microsoft.com/office/drawing/2014/main" id="{EB8430C0-489C-3998-0AD5-8902D7990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44137" y="3575498"/>
            <a:ext cx="2413971" cy="3218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12396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A854C50-BE4E-47C8-35E5-C3DAB8302D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7 - Et </a:t>
            </a:r>
            <a:r>
              <a:rPr lang="en-GB" dirty="0" err="1"/>
              <a:t>alors</a:t>
            </a:r>
            <a:r>
              <a:rPr lang="en-GB" dirty="0"/>
              <a:t> ?</a:t>
            </a:r>
            <a:endParaRPr lang="LID4096" dirty="0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30AF4CC-3435-AB44-5BAB-B5939BE554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Tout le monde peut analyser vos photos !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Une fois que vos photos sont sur internet, c'est permanent. 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sz="2800" dirty="0"/>
              <a:t>Soyez avares de vos données ☺ </a:t>
            </a:r>
            <a:endParaRPr lang="LID4096" sz="2800" dirty="0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6378942-D5AA-AF2C-B53F-F13E351640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Image 5" descr="Une image contenant bouteille, personne, boisson, habits&#10;&#10;Description générée automatiquement">
            <a:extLst>
              <a:ext uri="{FF2B5EF4-FFF2-40B4-BE49-F238E27FC236}">
                <a16:creationId xmlns:a16="http://schemas.microsoft.com/office/drawing/2014/main" id="{4CC4BB6F-8CFB-48C8-0387-F06B774BDB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1605" y="3838445"/>
            <a:ext cx="3402635" cy="2268877"/>
          </a:xfrm>
          <a:prstGeom prst="rect">
            <a:avLst/>
          </a:prstGeom>
        </p:spPr>
      </p:pic>
      <p:pic>
        <p:nvPicPr>
          <p:cNvPr id="8" name="Image 7" descr="Une image contenant bouteille&#10;&#10;Description générée automatiquement">
            <a:extLst>
              <a:ext uri="{FF2B5EF4-FFF2-40B4-BE49-F238E27FC236}">
                <a16:creationId xmlns:a16="http://schemas.microsoft.com/office/drawing/2014/main" id="{FF5D9C99-5DE9-6FED-44A4-DDA2F3DB6E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8275" y="3840807"/>
            <a:ext cx="3390249" cy="22665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219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5D63A1-6A81-6CA8-00B1-2B5FB76C1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Quoi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E10E96-1869-AE21-C159-549B4391F5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fr-FR" dirty="0"/>
              <a:t>Séquence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dirty="0"/>
              <a:t>Code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fr-FR" dirty="0"/>
              <a:t>Retours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05947D-4E94-EAD6-3624-27DFA83B22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5C27D4-A231-5BA6-4584-95984D8BDF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120831" y="0"/>
            <a:ext cx="9310656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950612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75A5-601D-E07E-C003-FB026FC2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AC682-FD31-03E6-BE37-46F8F54D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/>
              <a:t>Intérêt personnel</a:t>
            </a:r>
          </a:p>
          <a:p>
            <a:pPr>
              <a:lnSpc>
                <a:spcPct val="100000"/>
              </a:lnSpc>
            </a:pPr>
            <a:r>
              <a:rPr lang="fr-FR" dirty="0"/>
              <a:t>Mémoire</a:t>
            </a:r>
          </a:p>
          <a:p>
            <a:pPr>
              <a:lnSpc>
                <a:spcPct val="100000"/>
              </a:lnSpc>
            </a:pPr>
            <a:r>
              <a:rPr lang="fr-FR" dirty="0"/>
              <a:t>Actualité</a:t>
            </a:r>
          </a:p>
          <a:p>
            <a:pPr>
              <a:lnSpc>
                <a:spcPct val="100000"/>
              </a:lnSpc>
            </a:pPr>
            <a:r>
              <a:rPr lang="fr-FR" dirty="0"/>
              <a:t>Peu de ressources</a:t>
            </a:r>
          </a:p>
          <a:p>
            <a:pPr>
              <a:lnSpc>
                <a:spcPct val="100000"/>
              </a:lnSpc>
            </a:pPr>
            <a:r>
              <a:rPr lang="fr-FR" dirty="0"/>
              <a:t>Pratique et personnel</a:t>
            </a:r>
          </a:p>
          <a:p>
            <a:pPr>
              <a:lnSpc>
                <a:spcPct val="100000"/>
              </a:lnSpc>
            </a:pPr>
            <a:r>
              <a:rPr lang="fr-FR" dirty="0"/>
              <a:t>Prise de conscience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>
              <a:lnSpc>
                <a:spcPct val="100000"/>
              </a:lnSpc>
            </a:pP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E9819-60CD-EAD0-5E47-1716E54B9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101051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75A5-601D-E07E-C003-FB026FC235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Pourquoi 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5AC682-FD31-03E6-BE37-46F8F54D17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fr-FR" dirty="0"/>
              <a:t>Intérêt personnel</a:t>
            </a:r>
          </a:p>
          <a:p>
            <a:pPr>
              <a:lnSpc>
                <a:spcPct val="100000"/>
              </a:lnSpc>
            </a:pPr>
            <a:r>
              <a:rPr lang="fr-FR" dirty="0"/>
              <a:t>Mémoire</a:t>
            </a:r>
          </a:p>
          <a:p>
            <a:pPr>
              <a:lnSpc>
                <a:spcPct val="100000"/>
              </a:lnSpc>
            </a:pPr>
            <a:r>
              <a:rPr lang="fr-FR" dirty="0"/>
              <a:t>Actualité</a:t>
            </a:r>
          </a:p>
          <a:p>
            <a:pPr>
              <a:lnSpc>
                <a:spcPct val="100000"/>
              </a:lnSpc>
            </a:pPr>
            <a:r>
              <a:rPr lang="fr-FR" dirty="0"/>
              <a:t>Peu de ressources</a:t>
            </a:r>
          </a:p>
          <a:p>
            <a:pPr>
              <a:lnSpc>
                <a:spcPct val="100000"/>
              </a:lnSpc>
            </a:pPr>
            <a:r>
              <a:rPr lang="fr-FR" dirty="0"/>
              <a:t>Pratique et personnel</a:t>
            </a:r>
          </a:p>
          <a:p>
            <a:pPr>
              <a:lnSpc>
                <a:spcPct val="100000"/>
              </a:lnSpc>
            </a:pPr>
            <a:r>
              <a:rPr lang="fr-FR" dirty="0">
                <a:solidFill>
                  <a:srgbClr val="FF0000"/>
                </a:solidFill>
              </a:rPr>
              <a:t>Prise de conscience</a:t>
            </a:r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 marL="0" indent="0">
              <a:lnSpc>
                <a:spcPct val="100000"/>
              </a:lnSpc>
              <a:buNone/>
            </a:pPr>
            <a:endParaRPr lang="fr-FR" dirty="0"/>
          </a:p>
          <a:p>
            <a:pPr>
              <a:lnSpc>
                <a:spcPct val="100000"/>
              </a:lnSpc>
            </a:pPr>
            <a:endParaRPr lang="fr-FR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AE9819-60CD-EAD0-5E47-1716E54B9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80210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13E675-16B0-D199-A0D9-1C000BFDAC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marL="0" indent="0">
              <a:buNone/>
            </a:pPr>
            <a:endParaRPr lang="fr-FR" sz="4800" dirty="0"/>
          </a:p>
          <a:p>
            <a:pPr marL="0" indent="0" algn="ctr">
              <a:buNone/>
            </a:pPr>
            <a:r>
              <a:rPr lang="fr-FR" sz="6000" b="1" dirty="0">
                <a:solidFill>
                  <a:schemeClr val="bg1"/>
                </a:solidFill>
              </a:rPr>
              <a:t>Les données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9D1DF9-2DC4-C6BE-D320-1B69D66E75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787459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ACB4BC-090A-C412-A1F2-8393C032FA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Inspiration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071A41-F7F7-9B2A-9A7C-496FBF0C7D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Content Placeholder 4" descr="A screen shot of a text&#10;&#10;Description automatically generated">
            <a:extLst>
              <a:ext uri="{FF2B5EF4-FFF2-40B4-BE49-F238E27FC236}">
                <a16:creationId xmlns:a16="http://schemas.microsoft.com/office/drawing/2014/main" id="{2044596C-FD05-2A35-76ED-5445BA1B7E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930346" y="0"/>
            <a:ext cx="7261654" cy="6869947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63281C2-6E30-F8C8-73CB-35C26D5925BE}"/>
              </a:ext>
            </a:extLst>
          </p:cNvPr>
          <p:cNvSpPr txBox="1">
            <a:spLocks/>
          </p:cNvSpPr>
          <p:nvPr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20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6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20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Helvetica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fr-CH" dirty="0">
                <a:hlinkClick r:id="rId3"/>
              </a:rPr>
              <a:t>Lien</a:t>
            </a:r>
            <a:endParaRPr lang="LID4096" dirty="0"/>
          </a:p>
        </p:txBody>
      </p:sp>
    </p:spTree>
    <p:extLst>
      <p:ext uri="{BB962C8B-B14F-4D97-AF65-F5344CB8AC3E}">
        <p14:creationId xmlns:p14="http://schemas.microsoft.com/office/powerpoint/2010/main" val="3050865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1509</TotalTime>
  <Words>745</Words>
  <Application>Microsoft Office PowerPoint</Application>
  <PresentationFormat>Grand écran</PresentationFormat>
  <Paragraphs>149</Paragraphs>
  <Slides>44</Slides>
  <Notes>6</Notes>
  <HiddenSlides>0</HiddenSlides>
  <MMClips>1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44</vt:i4>
      </vt:variant>
    </vt:vector>
  </HeadingPairs>
  <TitlesOfParts>
    <vt:vector size="50" baseType="lpstr">
      <vt:lpstr>-apple-system</vt:lpstr>
      <vt:lpstr>Aptos</vt:lpstr>
      <vt:lpstr>Aptos Display</vt:lpstr>
      <vt:lpstr>Arial</vt:lpstr>
      <vt:lpstr>Helvetica</vt:lpstr>
      <vt:lpstr>Office Theme</vt:lpstr>
      <vt:lpstr>IA et données personnelles</vt:lpstr>
      <vt:lpstr>Déroulement</vt:lpstr>
      <vt:lpstr>Présentation PowerPoint</vt:lpstr>
      <vt:lpstr>Présentation</vt:lpstr>
      <vt:lpstr>Quoi ?</vt:lpstr>
      <vt:lpstr>Pourquoi ?</vt:lpstr>
      <vt:lpstr>Pourquoi ?</vt:lpstr>
      <vt:lpstr>Présentation PowerPoint</vt:lpstr>
      <vt:lpstr>Inspiration</vt:lpstr>
      <vt:lpstr>Conditions d’utilisation</vt:lpstr>
      <vt:lpstr>Conditions d’utilisation</vt:lpstr>
      <vt:lpstr>Valeur économique</vt:lpstr>
      <vt:lpstr>Présentation PowerPoint</vt:lpstr>
      <vt:lpstr>Asymétrie</vt:lpstr>
      <vt:lpstr>Mémorisation</vt:lpstr>
      <vt:lpstr>Utilisation</vt:lpstr>
      <vt:lpstr>Présentation PowerPoint</vt:lpstr>
      <vt:lpstr>Intelligence artificielle</vt:lpstr>
      <vt:lpstr>Présentation PowerPoint</vt:lpstr>
      <vt:lpstr>Classification</vt:lpstr>
      <vt:lpstr>Détection</vt:lpstr>
      <vt:lpstr>Segmentation sémantique</vt:lpstr>
      <vt:lpstr>Mask R-CNN</vt:lpstr>
      <vt:lpstr>Présentation PowerPoint</vt:lpstr>
      <vt:lpstr>Structure de la séquence</vt:lpstr>
      <vt:lpstr>Retours élèves</vt:lpstr>
      <vt:lpstr>Résultats quantitatifs</vt:lpstr>
      <vt:lpstr>Résultats quantitatifs</vt:lpstr>
      <vt:lpstr>Résultats qualitatifs</vt:lpstr>
      <vt:lpstr>Résultats qualitatifs</vt:lpstr>
      <vt:lpstr>Résultats qualitatifs</vt:lpstr>
      <vt:lpstr>Résultats quantitatifs</vt:lpstr>
      <vt:lpstr>Limitations</vt:lpstr>
      <vt:lpstr>Conclusion</vt:lpstr>
      <vt:lpstr>Présentation PowerPoint</vt:lpstr>
      <vt:lpstr>Répertoire – Code source</vt:lpstr>
      <vt:lpstr>Présentation PowerPoint</vt:lpstr>
      <vt:lpstr>1 - Que disent mes données sur moi ?</vt:lpstr>
      <vt:lpstr>2 - Que sait le magasin sur vous ?</vt:lpstr>
      <vt:lpstr>3 - Un simple achat peut en dire beaucoup sur vous !</vt:lpstr>
      <vt:lpstr>4 - Pourquoi les entreprises veulent mes données ?</vt:lpstr>
      <vt:lpstr>5 - Comment est-ce possible ?</vt:lpstr>
      <vt:lpstr>6 - Un réseau de neurones ? Essayez !</vt:lpstr>
      <vt:lpstr>7 - Et alors 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Données</dc:title>
  <dc:creator>Joachim Hugonot</dc:creator>
  <cp:lastModifiedBy>Joachim Hugonot</cp:lastModifiedBy>
  <cp:revision>6</cp:revision>
  <dcterms:created xsi:type="dcterms:W3CDTF">2024-04-30T09:36:23Z</dcterms:created>
  <dcterms:modified xsi:type="dcterms:W3CDTF">2024-05-04T04:28:17Z</dcterms:modified>
</cp:coreProperties>
</file>